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dp" ContentType="image/vnd.ms-photo"/>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4" r:id="rId4"/>
    <p:sldMasterId id="2147483686" r:id="rId5"/>
  </p:sldMasterIdLst>
  <p:notesMasterIdLst>
    <p:notesMasterId r:id="rId8"/>
  </p:notesMasterIdLst>
  <p:sldIdLst>
    <p:sldId id="1423" r:id="rId6"/>
    <p:sldId id="1428" r:id="rId7"/>
    <p:sldId id="1426" r:id="rId9"/>
    <p:sldId id="1431" r:id="rId10"/>
    <p:sldId id="263" r:id="rId11"/>
    <p:sldId id="1435" r:id="rId12"/>
    <p:sldId id="1412" r:id="rId13"/>
    <p:sldId id="1438" r:id="rId14"/>
    <p:sldId id="1439" r:id="rId15"/>
    <p:sldId id="1440" r:id="rId16"/>
    <p:sldId id="1441" r:id="rId17"/>
    <p:sldId id="1445" r:id="rId18"/>
    <p:sldId id="1447" r:id="rId19"/>
    <p:sldId id="144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76" d="100"/>
          <a:sy n="76" d="100"/>
        </p:scale>
        <p:origin x="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74720-39A0-4B5C-860C-8F09B6794D92}"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5D1FA-93A5-458F-8E8B-83B3DC7D1D2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5D0DACE-38E0-42D2-9336-2B707D34BC6D}"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85D0DACE-38E0-42D2-9336-2B707D34BC6D}"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3" Type="http://schemas.openxmlformats.org/officeDocument/2006/relationships/image" Target="../media/image3.png"/><Relationship Id="rId22" Type="http://schemas.openxmlformats.org/officeDocument/2006/relationships/tags" Target="../tags/tag23.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5.xml"/><Relationship Id="rId19" Type="http://schemas.openxmlformats.org/officeDocument/2006/relationships/tags" Target="../tags/tag20.xml"/><Relationship Id="rId18" Type="http://schemas.microsoft.com/office/2007/relationships/hdphoto" Target="../media/image2.wdp"/><Relationship Id="rId17" Type="http://schemas.openxmlformats.org/officeDocument/2006/relationships/image" Target="../media/image1.png"/><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6" Type="http://schemas.openxmlformats.org/officeDocument/2006/relationships/tags" Target="../tags/tag4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microsoft.com/office/2007/relationships/hdphoto" Target="../media/image5.wdp"/><Relationship Id="rId11" Type="http://schemas.openxmlformats.org/officeDocument/2006/relationships/image" Target="../media/image4.png"/><Relationship Id="rId10" Type="http://schemas.openxmlformats.org/officeDocument/2006/relationships/tags" Target="../tags/tag37.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microsoft.com/office/2007/relationships/hdphoto" Target="../media/image2.wdp"/><Relationship Id="rId8" Type="http://schemas.openxmlformats.org/officeDocument/2006/relationships/image" Target="../media/image1.png"/><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7" Type="http://schemas.openxmlformats.org/officeDocument/2006/relationships/tags" Target="../tags/tag55.xml"/><Relationship Id="rId16" Type="http://schemas.openxmlformats.org/officeDocument/2006/relationships/tags" Target="../tags/tag54.xml"/><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7" Type="http://schemas.openxmlformats.org/officeDocument/2006/relationships/tags" Target="../tags/tag100.xml"/><Relationship Id="rId16" Type="http://schemas.openxmlformats.org/officeDocument/2006/relationships/tags" Target="../tags/tag99.xml"/><Relationship Id="rId15" Type="http://schemas.openxmlformats.org/officeDocument/2006/relationships/tags" Target="../tags/tag98.xml"/><Relationship Id="rId14" Type="http://schemas.openxmlformats.org/officeDocument/2006/relationships/tags" Target="../tags/tag97.xml"/><Relationship Id="rId13" Type="http://schemas.openxmlformats.org/officeDocument/2006/relationships/tags" Target="../tags/tag96.xml"/><Relationship Id="rId12" Type="http://schemas.openxmlformats.org/officeDocument/2006/relationships/image" Target="../media/image6.png"/><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9" Type="http://schemas.openxmlformats.org/officeDocument/2006/relationships/tags" Target="../tags/tag126.xml"/><Relationship Id="rId18" Type="http://schemas.openxmlformats.org/officeDocument/2006/relationships/tags" Target="../tags/tag125.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93.xml"/><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8" Type="http://schemas.openxmlformats.org/officeDocument/2006/relationships/tags" Target="../tags/tag202.xml"/><Relationship Id="rId17" Type="http://schemas.openxmlformats.org/officeDocument/2006/relationships/tags" Target="../tags/tag201.xml"/><Relationship Id="rId16" Type="http://schemas.openxmlformats.org/officeDocument/2006/relationships/tags" Target="../tags/tag200.xml"/><Relationship Id="rId15" Type="http://schemas.openxmlformats.org/officeDocument/2006/relationships/tags" Target="../tags/tag199.xml"/><Relationship Id="rId14" Type="http://schemas.openxmlformats.org/officeDocument/2006/relationships/tags" Target="../tags/tag198.xml"/><Relationship Id="rId13" Type="http://schemas.openxmlformats.org/officeDocument/2006/relationships/tags" Target="../tags/tag197.xml"/><Relationship Id="rId12" Type="http://schemas.openxmlformats.org/officeDocument/2006/relationships/tags" Target="../tags/tag196.xml"/><Relationship Id="rId11" Type="http://schemas.openxmlformats.org/officeDocument/2006/relationships/tags" Target="../tags/tag195.xml"/><Relationship Id="rId10" Type="http://schemas.openxmlformats.org/officeDocument/2006/relationships/tags" Target="../tags/tag194.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CAF8D06-D37C-4CB1-8A1A-7249E97B518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CAF8D06-D37C-4CB1-8A1A-7249E97B518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CAF8D06-D37C-4CB1-8A1A-7249E97B518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CAF8D06-D37C-4CB1-8A1A-7249E97B518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96000" y="394405"/>
            <a:ext cx="10800000" cy="792000"/>
          </a:xfrm>
        </p:spPr>
        <p:txBody>
          <a:bodyPr lIns="0" tIns="0" rIns="0" bIns="0" anchor="ctr"/>
          <a:lstStyle>
            <a:lvl1pPr algn="ctr" fontAlgn="base">
              <a:defRPr sz="3200">
                <a:solidFill>
                  <a:schemeClr val="tx1">
                    <a:lumMod val="85000"/>
                    <a:lumOff val="15000"/>
                  </a:schemeClr>
                </a:solidFill>
                <a:latin typeface="+mj-lt"/>
              </a:defRPr>
            </a:lvl1pPr>
          </a:lstStyle>
          <a:p>
            <a:r>
              <a:rPr lang="en-US"/>
              <a:t>Click to add title</a:t>
            </a:r>
            <a:endParaRPr lang="en-US"/>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endParaRPr 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1" hangingPunct="1">
              <a:lnSpc>
                <a:spcPct val="100000"/>
              </a:lnSpc>
              <a:spcBef>
                <a:spcPts val="0"/>
              </a:spcBef>
              <a:spcAft>
                <a:spcPts val="0"/>
              </a:spcAft>
              <a:buClrTx/>
              <a:buSzTx/>
              <a:buFontTx/>
              <a:buNone/>
              <a:defRPr/>
            </a:pPr>
            <a:fld id="{9316A9F1-1698-4BE4-99DE-1906F2D5534D}" type="datetimeFigureOut">
              <a:rPr kumimoji="0" lang="ko-KR"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ko-KR" altLang="en-US"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a:buNone/>
            </a:pPr>
            <a:fld id="{9A0DB2DC-4C9A-4742-B13C-FB6460FD3503}" type="slidenum">
              <a:rPr lang="ko-KR" altLang="en-US" dirty="0">
                <a:latin typeface="Malgun Gothic" panose="020B0503020000020004" charset="-127"/>
                <a:ea typeface="Malgun Gothic" panose="020B0503020000020004" charset="-127"/>
              </a:rPr>
            </a:fld>
            <a:endParaRPr lang="ko-KR" altLang="en-US" dirty="0">
              <a:latin typeface="Malgun Gothic" panose="020B0503020000020004" charset="-127"/>
              <a:ea typeface="Malgun Gothic" panose="020B0503020000020004" charset="-127"/>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12192000"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20"/>
          <p:cNvSpPr/>
          <p:nvPr userDrawn="1">
            <p:custDataLst>
              <p:tags r:id="rId3"/>
            </p:custDataLst>
          </p:nvPr>
        </p:nvSpPr>
        <p:spPr>
          <a:xfrm>
            <a:off x="279400" y="225425"/>
            <a:ext cx="11658600" cy="6407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矩形: 单圆角 8"/>
          <p:cNvSpPr/>
          <p:nvPr userDrawn="1">
            <p:custDataLst>
              <p:tags r:id="rId4"/>
            </p:custDataLst>
          </p:nvPr>
        </p:nvSpPr>
        <p:spPr>
          <a:xfrm>
            <a:off x="10782299" y="0"/>
            <a:ext cx="1409701" cy="6858000"/>
          </a:xfrm>
          <a:prstGeom prst="round1Rect">
            <a:avLst>
              <a:gd name="adj" fmla="val 0"/>
            </a:avLst>
          </a:prstGeom>
          <a:gradFill flip="none" rotWithShape="1">
            <a:gsLst>
              <a:gs pos="100000">
                <a:schemeClr val="accent2"/>
              </a:gs>
              <a:gs pos="0">
                <a:schemeClr val="accent1"/>
              </a:gs>
            </a:gsLst>
            <a:lin ang="2700000" scaled="1"/>
            <a:tileRect/>
          </a:gradFill>
          <a:ln w="158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10"/>
          <p:cNvSpPr/>
          <p:nvPr userDrawn="1">
            <p:custDataLst>
              <p:tags r:id="rId5"/>
            </p:custDataLst>
          </p:nvPr>
        </p:nvSpPr>
        <p:spPr>
          <a:xfrm>
            <a:off x="279400" y="225425"/>
            <a:ext cx="11658600" cy="64071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任意多边形: 形状 11"/>
          <p:cNvSpPr/>
          <p:nvPr userDrawn="1">
            <p:custDataLst>
              <p:tags r:id="rId6"/>
            </p:custDataLst>
          </p:nvPr>
        </p:nvSpPr>
        <p:spPr>
          <a:xfrm flipH="1">
            <a:off x="1277113" y="5884012"/>
            <a:ext cx="907181" cy="359299"/>
          </a:xfrm>
          <a:custGeom>
            <a:avLst/>
            <a:gdLst>
              <a:gd name="connsiteX0" fmla="*/ 1228281 w 1267969"/>
              <a:gd name="connsiteY0" fmla="*/ 422817 h 502193"/>
              <a:gd name="connsiteX1" fmla="*/ 1267969 w 1267969"/>
              <a:gd name="connsiteY1" fmla="*/ 462505 h 502193"/>
              <a:gd name="connsiteX2" fmla="*/ 1228281 w 1267969"/>
              <a:gd name="connsiteY2" fmla="*/ 502193 h 502193"/>
              <a:gd name="connsiteX3" fmla="*/ 1188593 w 1267969"/>
              <a:gd name="connsiteY3" fmla="*/ 462505 h 502193"/>
              <a:gd name="connsiteX4" fmla="*/ 1228281 w 1267969"/>
              <a:gd name="connsiteY4" fmla="*/ 422817 h 502193"/>
              <a:gd name="connsiteX5" fmla="*/ 1058482 w 1267969"/>
              <a:gd name="connsiteY5" fmla="*/ 422817 h 502193"/>
              <a:gd name="connsiteX6" fmla="*/ 1098170 w 1267969"/>
              <a:gd name="connsiteY6" fmla="*/ 462505 h 502193"/>
              <a:gd name="connsiteX7" fmla="*/ 1058482 w 1267969"/>
              <a:gd name="connsiteY7" fmla="*/ 502193 h 502193"/>
              <a:gd name="connsiteX8" fmla="*/ 1018794 w 1267969"/>
              <a:gd name="connsiteY8" fmla="*/ 462505 h 502193"/>
              <a:gd name="connsiteX9" fmla="*/ 1058482 w 1267969"/>
              <a:gd name="connsiteY9" fmla="*/ 422817 h 502193"/>
              <a:gd name="connsiteX10" fmla="*/ 888683 w 1267969"/>
              <a:gd name="connsiteY10" fmla="*/ 422817 h 502193"/>
              <a:gd name="connsiteX11" fmla="*/ 928371 w 1267969"/>
              <a:gd name="connsiteY11" fmla="*/ 462505 h 502193"/>
              <a:gd name="connsiteX12" fmla="*/ 888683 w 1267969"/>
              <a:gd name="connsiteY12" fmla="*/ 502193 h 502193"/>
              <a:gd name="connsiteX13" fmla="*/ 848995 w 1267969"/>
              <a:gd name="connsiteY13" fmla="*/ 462505 h 502193"/>
              <a:gd name="connsiteX14" fmla="*/ 888683 w 1267969"/>
              <a:gd name="connsiteY14" fmla="*/ 422817 h 502193"/>
              <a:gd name="connsiteX15" fmla="*/ 718884 w 1267969"/>
              <a:gd name="connsiteY15" fmla="*/ 422817 h 502193"/>
              <a:gd name="connsiteX16" fmla="*/ 758572 w 1267969"/>
              <a:gd name="connsiteY16" fmla="*/ 462505 h 502193"/>
              <a:gd name="connsiteX17" fmla="*/ 718884 w 1267969"/>
              <a:gd name="connsiteY17" fmla="*/ 502193 h 502193"/>
              <a:gd name="connsiteX18" fmla="*/ 679196 w 1267969"/>
              <a:gd name="connsiteY18" fmla="*/ 462505 h 502193"/>
              <a:gd name="connsiteX19" fmla="*/ 718884 w 1267969"/>
              <a:gd name="connsiteY19" fmla="*/ 422817 h 502193"/>
              <a:gd name="connsiteX20" fmla="*/ 549085 w 1267969"/>
              <a:gd name="connsiteY20" fmla="*/ 422817 h 502193"/>
              <a:gd name="connsiteX21" fmla="*/ 588773 w 1267969"/>
              <a:gd name="connsiteY21" fmla="*/ 462505 h 502193"/>
              <a:gd name="connsiteX22" fmla="*/ 549085 w 1267969"/>
              <a:gd name="connsiteY22" fmla="*/ 502193 h 502193"/>
              <a:gd name="connsiteX23" fmla="*/ 509397 w 1267969"/>
              <a:gd name="connsiteY23" fmla="*/ 462505 h 502193"/>
              <a:gd name="connsiteX24" fmla="*/ 549085 w 1267969"/>
              <a:gd name="connsiteY24" fmla="*/ 422817 h 502193"/>
              <a:gd name="connsiteX25" fmla="*/ 379286 w 1267969"/>
              <a:gd name="connsiteY25" fmla="*/ 422817 h 502193"/>
              <a:gd name="connsiteX26" fmla="*/ 418974 w 1267969"/>
              <a:gd name="connsiteY26" fmla="*/ 462505 h 502193"/>
              <a:gd name="connsiteX27" fmla="*/ 379286 w 1267969"/>
              <a:gd name="connsiteY27" fmla="*/ 502193 h 502193"/>
              <a:gd name="connsiteX28" fmla="*/ 339598 w 1267969"/>
              <a:gd name="connsiteY28" fmla="*/ 462505 h 502193"/>
              <a:gd name="connsiteX29" fmla="*/ 379286 w 1267969"/>
              <a:gd name="connsiteY29" fmla="*/ 422817 h 502193"/>
              <a:gd name="connsiteX30" fmla="*/ 209487 w 1267969"/>
              <a:gd name="connsiteY30" fmla="*/ 422817 h 502193"/>
              <a:gd name="connsiteX31" fmla="*/ 249175 w 1267969"/>
              <a:gd name="connsiteY31" fmla="*/ 462505 h 502193"/>
              <a:gd name="connsiteX32" fmla="*/ 209487 w 1267969"/>
              <a:gd name="connsiteY32" fmla="*/ 502193 h 502193"/>
              <a:gd name="connsiteX33" fmla="*/ 169799 w 1267969"/>
              <a:gd name="connsiteY33" fmla="*/ 462505 h 502193"/>
              <a:gd name="connsiteX34" fmla="*/ 209487 w 1267969"/>
              <a:gd name="connsiteY34" fmla="*/ 422817 h 502193"/>
              <a:gd name="connsiteX35" fmla="*/ 39688 w 1267969"/>
              <a:gd name="connsiteY35" fmla="*/ 422817 h 502193"/>
              <a:gd name="connsiteX36" fmla="*/ 79376 w 1267969"/>
              <a:gd name="connsiteY36" fmla="*/ 462505 h 502193"/>
              <a:gd name="connsiteX37" fmla="*/ 39688 w 1267969"/>
              <a:gd name="connsiteY37" fmla="*/ 502193 h 502193"/>
              <a:gd name="connsiteX38" fmla="*/ 0 w 1267969"/>
              <a:gd name="connsiteY38" fmla="*/ 462505 h 502193"/>
              <a:gd name="connsiteX39" fmla="*/ 39688 w 1267969"/>
              <a:gd name="connsiteY39" fmla="*/ 422817 h 502193"/>
              <a:gd name="connsiteX40" fmla="*/ 1228281 w 1267969"/>
              <a:gd name="connsiteY40" fmla="*/ 281878 h 502193"/>
              <a:gd name="connsiteX41" fmla="*/ 1267969 w 1267969"/>
              <a:gd name="connsiteY41" fmla="*/ 321566 h 502193"/>
              <a:gd name="connsiteX42" fmla="*/ 1228281 w 1267969"/>
              <a:gd name="connsiteY42" fmla="*/ 361254 h 502193"/>
              <a:gd name="connsiteX43" fmla="*/ 1188593 w 1267969"/>
              <a:gd name="connsiteY43" fmla="*/ 321566 h 502193"/>
              <a:gd name="connsiteX44" fmla="*/ 1228281 w 1267969"/>
              <a:gd name="connsiteY44" fmla="*/ 281878 h 502193"/>
              <a:gd name="connsiteX45" fmla="*/ 1058482 w 1267969"/>
              <a:gd name="connsiteY45" fmla="*/ 281878 h 502193"/>
              <a:gd name="connsiteX46" fmla="*/ 1098170 w 1267969"/>
              <a:gd name="connsiteY46" fmla="*/ 321566 h 502193"/>
              <a:gd name="connsiteX47" fmla="*/ 1058482 w 1267969"/>
              <a:gd name="connsiteY47" fmla="*/ 361254 h 502193"/>
              <a:gd name="connsiteX48" fmla="*/ 1018794 w 1267969"/>
              <a:gd name="connsiteY48" fmla="*/ 321566 h 502193"/>
              <a:gd name="connsiteX49" fmla="*/ 1058482 w 1267969"/>
              <a:gd name="connsiteY49" fmla="*/ 281878 h 502193"/>
              <a:gd name="connsiteX50" fmla="*/ 888683 w 1267969"/>
              <a:gd name="connsiteY50" fmla="*/ 281878 h 502193"/>
              <a:gd name="connsiteX51" fmla="*/ 928371 w 1267969"/>
              <a:gd name="connsiteY51" fmla="*/ 321566 h 502193"/>
              <a:gd name="connsiteX52" fmla="*/ 888683 w 1267969"/>
              <a:gd name="connsiteY52" fmla="*/ 361254 h 502193"/>
              <a:gd name="connsiteX53" fmla="*/ 848995 w 1267969"/>
              <a:gd name="connsiteY53" fmla="*/ 321566 h 502193"/>
              <a:gd name="connsiteX54" fmla="*/ 888683 w 1267969"/>
              <a:gd name="connsiteY54" fmla="*/ 281878 h 502193"/>
              <a:gd name="connsiteX55" fmla="*/ 718884 w 1267969"/>
              <a:gd name="connsiteY55" fmla="*/ 281878 h 502193"/>
              <a:gd name="connsiteX56" fmla="*/ 758572 w 1267969"/>
              <a:gd name="connsiteY56" fmla="*/ 321566 h 502193"/>
              <a:gd name="connsiteX57" fmla="*/ 718884 w 1267969"/>
              <a:gd name="connsiteY57" fmla="*/ 361254 h 502193"/>
              <a:gd name="connsiteX58" fmla="*/ 679196 w 1267969"/>
              <a:gd name="connsiteY58" fmla="*/ 321566 h 502193"/>
              <a:gd name="connsiteX59" fmla="*/ 718884 w 1267969"/>
              <a:gd name="connsiteY59" fmla="*/ 281878 h 502193"/>
              <a:gd name="connsiteX60" fmla="*/ 549085 w 1267969"/>
              <a:gd name="connsiteY60" fmla="*/ 281878 h 502193"/>
              <a:gd name="connsiteX61" fmla="*/ 588773 w 1267969"/>
              <a:gd name="connsiteY61" fmla="*/ 321566 h 502193"/>
              <a:gd name="connsiteX62" fmla="*/ 549085 w 1267969"/>
              <a:gd name="connsiteY62" fmla="*/ 361254 h 502193"/>
              <a:gd name="connsiteX63" fmla="*/ 509397 w 1267969"/>
              <a:gd name="connsiteY63" fmla="*/ 321566 h 502193"/>
              <a:gd name="connsiteX64" fmla="*/ 549085 w 1267969"/>
              <a:gd name="connsiteY64" fmla="*/ 281878 h 502193"/>
              <a:gd name="connsiteX65" fmla="*/ 379286 w 1267969"/>
              <a:gd name="connsiteY65" fmla="*/ 281878 h 502193"/>
              <a:gd name="connsiteX66" fmla="*/ 418974 w 1267969"/>
              <a:gd name="connsiteY66" fmla="*/ 321566 h 502193"/>
              <a:gd name="connsiteX67" fmla="*/ 379286 w 1267969"/>
              <a:gd name="connsiteY67" fmla="*/ 361254 h 502193"/>
              <a:gd name="connsiteX68" fmla="*/ 339598 w 1267969"/>
              <a:gd name="connsiteY68" fmla="*/ 321566 h 502193"/>
              <a:gd name="connsiteX69" fmla="*/ 379286 w 1267969"/>
              <a:gd name="connsiteY69" fmla="*/ 281878 h 502193"/>
              <a:gd name="connsiteX70" fmla="*/ 209487 w 1267969"/>
              <a:gd name="connsiteY70" fmla="*/ 281878 h 502193"/>
              <a:gd name="connsiteX71" fmla="*/ 249175 w 1267969"/>
              <a:gd name="connsiteY71" fmla="*/ 321566 h 502193"/>
              <a:gd name="connsiteX72" fmla="*/ 209487 w 1267969"/>
              <a:gd name="connsiteY72" fmla="*/ 361254 h 502193"/>
              <a:gd name="connsiteX73" fmla="*/ 169799 w 1267969"/>
              <a:gd name="connsiteY73" fmla="*/ 321566 h 502193"/>
              <a:gd name="connsiteX74" fmla="*/ 209487 w 1267969"/>
              <a:gd name="connsiteY74" fmla="*/ 281878 h 502193"/>
              <a:gd name="connsiteX75" fmla="*/ 39688 w 1267969"/>
              <a:gd name="connsiteY75" fmla="*/ 281878 h 502193"/>
              <a:gd name="connsiteX76" fmla="*/ 79376 w 1267969"/>
              <a:gd name="connsiteY76" fmla="*/ 321566 h 502193"/>
              <a:gd name="connsiteX77" fmla="*/ 39688 w 1267969"/>
              <a:gd name="connsiteY77" fmla="*/ 361254 h 502193"/>
              <a:gd name="connsiteX78" fmla="*/ 0 w 1267969"/>
              <a:gd name="connsiteY78" fmla="*/ 321566 h 502193"/>
              <a:gd name="connsiteX79" fmla="*/ 39688 w 1267969"/>
              <a:gd name="connsiteY79" fmla="*/ 281878 h 502193"/>
              <a:gd name="connsiteX80" fmla="*/ 1228281 w 1267969"/>
              <a:gd name="connsiteY80" fmla="*/ 140939 h 502193"/>
              <a:gd name="connsiteX81" fmla="*/ 1267969 w 1267969"/>
              <a:gd name="connsiteY81" fmla="*/ 180627 h 502193"/>
              <a:gd name="connsiteX82" fmla="*/ 1228281 w 1267969"/>
              <a:gd name="connsiteY82" fmla="*/ 220315 h 502193"/>
              <a:gd name="connsiteX83" fmla="*/ 1188593 w 1267969"/>
              <a:gd name="connsiteY83" fmla="*/ 180627 h 502193"/>
              <a:gd name="connsiteX84" fmla="*/ 1228281 w 1267969"/>
              <a:gd name="connsiteY84" fmla="*/ 140939 h 502193"/>
              <a:gd name="connsiteX85" fmla="*/ 1058482 w 1267969"/>
              <a:gd name="connsiteY85" fmla="*/ 140939 h 502193"/>
              <a:gd name="connsiteX86" fmla="*/ 1098170 w 1267969"/>
              <a:gd name="connsiteY86" fmla="*/ 180627 h 502193"/>
              <a:gd name="connsiteX87" fmla="*/ 1058482 w 1267969"/>
              <a:gd name="connsiteY87" fmla="*/ 220315 h 502193"/>
              <a:gd name="connsiteX88" fmla="*/ 1018794 w 1267969"/>
              <a:gd name="connsiteY88" fmla="*/ 180627 h 502193"/>
              <a:gd name="connsiteX89" fmla="*/ 1058482 w 1267969"/>
              <a:gd name="connsiteY89" fmla="*/ 140939 h 502193"/>
              <a:gd name="connsiteX90" fmla="*/ 888683 w 1267969"/>
              <a:gd name="connsiteY90" fmla="*/ 140939 h 502193"/>
              <a:gd name="connsiteX91" fmla="*/ 928371 w 1267969"/>
              <a:gd name="connsiteY91" fmla="*/ 180627 h 502193"/>
              <a:gd name="connsiteX92" fmla="*/ 888683 w 1267969"/>
              <a:gd name="connsiteY92" fmla="*/ 220315 h 502193"/>
              <a:gd name="connsiteX93" fmla="*/ 848995 w 1267969"/>
              <a:gd name="connsiteY93" fmla="*/ 180627 h 502193"/>
              <a:gd name="connsiteX94" fmla="*/ 888683 w 1267969"/>
              <a:gd name="connsiteY94" fmla="*/ 140939 h 502193"/>
              <a:gd name="connsiteX95" fmla="*/ 718884 w 1267969"/>
              <a:gd name="connsiteY95" fmla="*/ 140939 h 502193"/>
              <a:gd name="connsiteX96" fmla="*/ 758572 w 1267969"/>
              <a:gd name="connsiteY96" fmla="*/ 180627 h 502193"/>
              <a:gd name="connsiteX97" fmla="*/ 718884 w 1267969"/>
              <a:gd name="connsiteY97" fmla="*/ 220315 h 502193"/>
              <a:gd name="connsiteX98" fmla="*/ 679196 w 1267969"/>
              <a:gd name="connsiteY98" fmla="*/ 180627 h 502193"/>
              <a:gd name="connsiteX99" fmla="*/ 718884 w 1267969"/>
              <a:gd name="connsiteY99" fmla="*/ 140939 h 502193"/>
              <a:gd name="connsiteX100" fmla="*/ 549085 w 1267969"/>
              <a:gd name="connsiteY100" fmla="*/ 140939 h 502193"/>
              <a:gd name="connsiteX101" fmla="*/ 588773 w 1267969"/>
              <a:gd name="connsiteY101" fmla="*/ 180627 h 502193"/>
              <a:gd name="connsiteX102" fmla="*/ 549085 w 1267969"/>
              <a:gd name="connsiteY102" fmla="*/ 220315 h 502193"/>
              <a:gd name="connsiteX103" fmla="*/ 509397 w 1267969"/>
              <a:gd name="connsiteY103" fmla="*/ 180627 h 502193"/>
              <a:gd name="connsiteX104" fmla="*/ 549085 w 1267969"/>
              <a:gd name="connsiteY104" fmla="*/ 140939 h 502193"/>
              <a:gd name="connsiteX105" fmla="*/ 379286 w 1267969"/>
              <a:gd name="connsiteY105" fmla="*/ 140939 h 502193"/>
              <a:gd name="connsiteX106" fmla="*/ 418974 w 1267969"/>
              <a:gd name="connsiteY106" fmla="*/ 180627 h 502193"/>
              <a:gd name="connsiteX107" fmla="*/ 379286 w 1267969"/>
              <a:gd name="connsiteY107" fmla="*/ 220315 h 502193"/>
              <a:gd name="connsiteX108" fmla="*/ 339598 w 1267969"/>
              <a:gd name="connsiteY108" fmla="*/ 180627 h 502193"/>
              <a:gd name="connsiteX109" fmla="*/ 379286 w 1267969"/>
              <a:gd name="connsiteY109" fmla="*/ 140939 h 502193"/>
              <a:gd name="connsiteX110" fmla="*/ 209487 w 1267969"/>
              <a:gd name="connsiteY110" fmla="*/ 140939 h 502193"/>
              <a:gd name="connsiteX111" fmla="*/ 249175 w 1267969"/>
              <a:gd name="connsiteY111" fmla="*/ 180627 h 502193"/>
              <a:gd name="connsiteX112" fmla="*/ 209487 w 1267969"/>
              <a:gd name="connsiteY112" fmla="*/ 220315 h 502193"/>
              <a:gd name="connsiteX113" fmla="*/ 169799 w 1267969"/>
              <a:gd name="connsiteY113" fmla="*/ 180627 h 502193"/>
              <a:gd name="connsiteX114" fmla="*/ 209487 w 1267969"/>
              <a:gd name="connsiteY114" fmla="*/ 140939 h 502193"/>
              <a:gd name="connsiteX115" fmla="*/ 39688 w 1267969"/>
              <a:gd name="connsiteY115" fmla="*/ 140939 h 502193"/>
              <a:gd name="connsiteX116" fmla="*/ 79376 w 1267969"/>
              <a:gd name="connsiteY116" fmla="*/ 180627 h 502193"/>
              <a:gd name="connsiteX117" fmla="*/ 39688 w 1267969"/>
              <a:gd name="connsiteY117" fmla="*/ 220315 h 502193"/>
              <a:gd name="connsiteX118" fmla="*/ 0 w 1267969"/>
              <a:gd name="connsiteY118" fmla="*/ 180627 h 502193"/>
              <a:gd name="connsiteX119" fmla="*/ 39688 w 1267969"/>
              <a:gd name="connsiteY119" fmla="*/ 140939 h 502193"/>
              <a:gd name="connsiteX120" fmla="*/ 1228281 w 1267969"/>
              <a:gd name="connsiteY120" fmla="*/ 0 h 502193"/>
              <a:gd name="connsiteX121" fmla="*/ 1267969 w 1267969"/>
              <a:gd name="connsiteY121" fmla="*/ 39688 h 502193"/>
              <a:gd name="connsiteX122" fmla="*/ 1228281 w 1267969"/>
              <a:gd name="connsiteY122" fmla="*/ 79376 h 502193"/>
              <a:gd name="connsiteX123" fmla="*/ 1188593 w 1267969"/>
              <a:gd name="connsiteY123" fmla="*/ 39688 h 502193"/>
              <a:gd name="connsiteX124" fmla="*/ 1228281 w 1267969"/>
              <a:gd name="connsiteY124" fmla="*/ 0 h 502193"/>
              <a:gd name="connsiteX125" fmla="*/ 1058482 w 1267969"/>
              <a:gd name="connsiteY125" fmla="*/ 0 h 502193"/>
              <a:gd name="connsiteX126" fmla="*/ 1098170 w 1267969"/>
              <a:gd name="connsiteY126" fmla="*/ 39688 h 502193"/>
              <a:gd name="connsiteX127" fmla="*/ 1058482 w 1267969"/>
              <a:gd name="connsiteY127" fmla="*/ 79376 h 502193"/>
              <a:gd name="connsiteX128" fmla="*/ 1018794 w 1267969"/>
              <a:gd name="connsiteY128" fmla="*/ 39688 h 502193"/>
              <a:gd name="connsiteX129" fmla="*/ 1058482 w 1267969"/>
              <a:gd name="connsiteY129" fmla="*/ 0 h 502193"/>
              <a:gd name="connsiteX130" fmla="*/ 888683 w 1267969"/>
              <a:gd name="connsiteY130" fmla="*/ 0 h 502193"/>
              <a:gd name="connsiteX131" fmla="*/ 928371 w 1267969"/>
              <a:gd name="connsiteY131" fmla="*/ 39688 h 502193"/>
              <a:gd name="connsiteX132" fmla="*/ 888683 w 1267969"/>
              <a:gd name="connsiteY132" fmla="*/ 79376 h 502193"/>
              <a:gd name="connsiteX133" fmla="*/ 848995 w 1267969"/>
              <a:gd name="connsiteY133" fmla="*/ 39688 h 502193"/>
              <a:gd name="connsiteX134" fmla="*/ 888683 w 1267969"/>
              <a:gd name="connsiteY134" fmla="*/ 0 h 502193"/>
              <a:gd name="connsiteX135" fmla="*/ 718884 w 1267969"/>
              <a:gd name="connsiteY135" fmla="*/ 0 h 502193"/>
              <a:gd name="connsiteX136" fmla="*/ 758572 w 1267969"/>
              <a:gd name="connsiteY136" fmla="*/ 39688 h 502193"/>
              <a:gd name="connsiteX137" fmla="*/ 718884 w 1267969"/>
              <a:gd name="connsiteY137" fmla="*/ 79376 h 502193"/>
              <a:gd name="connsiteX138" fmla="*/ 679196 w 1267969"/>
              <a:gd name="connsiteY138" fmla="*/ 39688 h 502193"/>
              <a:gd name="connsiteX139" fmla="*/ 718884 w 1267969"/>
              <a:gd name="connsiteY139" fmla="*/ 0 h 502193"/>
              <a:gd name="connsiteX140" fmla="*/ 549085 w 1267969"/>
              <a:gd name="connsiteY140" fmla="*/ 0 h 502193"/>
              <a:gd name="connsiteX141" fmla="*/ 588773 w 1267969"/>
              <a:gd name="connsiteY141" fmla="*/ 39688 h 502193"/>
              <a:gd name="connsiteX142" fmla="*/ 549085 w 1267969"/>
              <a:gd name="connsiteY142" fmla="*/ 79376 h 502193"/>
              <a:gd name="connsiteX143" fmla="*/ 509397 w 1267969"/>
              <a:gd name="connsiteY143" fmla="*/ 39688 h 502193"/>
              <a:gd name="connsiteX144" fmla="*/ 549085 w 1267969"/>
              <a:gd name="connsiteY144" fmla="*/ 0 h 502193"/>
              <a:gd name="connsiteX145" fmla="*/ 379286 w 1267969"/>
              <a:gd name="connsiteY145" fmla="*/ 0 h 502193"/>
              <a:gd name="connsiteX146" fmla="*/ 418974 w 1267969"/>
              <a:gd name="connsiteY146" fmla="*/ 39688 h 502193"/>
              <a:gd name="connsiteX147" fmla="*/ 379286 w 1267969"/>
              <a:gd name="connsiteY147" fmla="*/ 79376 h 502193"/>
              <a:gd name="connsiteX148" fmla="*/ 339598 w 1267969"/>
              <a:gd name="connsiteY148" fmla="*/ 39688 h 502193"/>
              <a:gd name="connsiteX149" fmla="*/ 379286 w 1267969"/>
              <a:gd name="connsiteY149" fmla="*/ 0 h 502193"/>
              <a:gd name="connsiteX150" fmla="*/ 209487 w 1267969"/>
              <a:gd name="connsiteY150" fmla="*/ 0 h 502193"/>
              <a:gd name="connsiteX151" fmla="*/ 249175 w 1267969"/>
              <a:gd name="connsiteY151" fmla="*/ 39688 h 502193"/>
              <a:gd name="connsiteX152" fmla="*/ 209487 w 1267969"/>
              <a:gd name="connsiteY152" fmla="*/ 79376 h 502193"/>
              <a:gd name="connsiteX153" fmla="*/ 169799 w 1267969"/>
              <a:gd name="connsiteY153" fmla="*/ 39688 h 502193"/>
              <a:gd name="connsiteX154" fmla="*/ 209487 w 1267969"/>
              <a:gd name="connsiteY154" fmla="*/ 0 h 502193"/>
              <a:gd name="connsiteX155" fmla="*/ 39688 w 1267969"/>
              <a:gd name="connsiteY155" fmla="*/ 0 h 502193"/>
              <a:gd name="connsiteX156" fmla="*/ 79376 w 1267969"/>
              <a:gd name="connsiteY156" fmla="*/ 39688 h 502193"/>
              <a:gd name="connsiteX157" fmla="*/ 39688 w 1267969"/>
              <a:gd name="connsiteY157" fmla="*/ 79376 h 502193"/>
              <a:gd name="connsiteX158" fmla="*/ 0 w 1267969"/>
              <a:gd name="connsiteY158" fmla="*/ 39688 h 502193"/>
              <a:gd name="connsiteX159" fmla="*/ 39688 w 1267969"/>
              <a:gd name="connsiteY159" fmla="*/ 0 h 50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267969" h="502193">
                <a:moveTo>
                  <a:pt x="1228281" y="422817"/>
                </a:moveTo>
                <a:cubicBezTo>
                  <a:pt x="1250200" y="422817"/>
                  <a:pt x="1267969" y="440586"/>
                  <a:pt x="1267969" y="462505"/>
                </a:cubicBezTo>
                <a:cubicBezTo>
                  <a:pt x="1267969" y="484424"/>
                  <a:pt x="1250200" y="502193"/>
                  <a:pt x="1228281" y="502193"/>
                </a:cubicBezTo>
                <a:cubicBezTo>
                  <a:pt x="1206362" y="502193"/>
                  <a:pt x="1188593" y="484424"/>
                  <a:pt x="1188593" y="462505"/>
                </a:cubicBezTo>
                <a:cubicBezTo>
                  <a:pt x="1188593" y="440586"/>
                  <a:pt x="1206362" y="422817"/>
                  <a:pt x="1228281" y="422817"/>
                </a:cubicBezTo>
                <a:close/>
                <a:moveTo>
                  <a:pt x="1058482" y="422817"/>
                </a:moveTo>
                <a:cubicBezTo>
                  <a:pt x="1080401" y="422817"/>
                  <a:pt x="1098170" y="440586"/>
                  <a:pt x="1098170" y="462505"/>
                </a:cubicBezTo>
                <a:cubicBezTo>
                  <a:pt x="1098170" y="484424"/>
                  <a:pt x="1080401" y="502193"/>
                  <a:pt x="1058482" y="502193"/>
                </a:cubicBezTo>
                <a:cubicBezTo>
                  <a:pt x="1036563" y="502193"/>
                  <a:pt x="1018794" y="484424"/>
                  <a:pt x="1018794" y="462505"/>
                </a:cubicBezTo>
                <a:cubicBezTo>
                  <a:pt x="1018794" y="440586"/>
                  <a:pt x="1036563" y="422817"/>
                  <a:pt x="1058482" y="422817"/>
                </a:cubicBezTo>
                <a:close/>
                <a:moveTo>
                  <a:pt x="888683" y="422817"/>
                </a:moveTo>
                <a:cubicBezTo>
                  <a:pt x="910602" y="422817"/>
                  <a:pt x="928371" y="440586"/>
                  <a:pt x="928371" y="462505"/>
                </a:cubicBezTo>
                <a:cubicBezTo>
                  <a:pt x="928371" y="484424"/>
                  <a:pt x="910602" y="502193"/>
                  <a:pt x="888683" y="502193"/>
                </a:cubicBezTo>
                <a:cubicBezTo>
                  <a:pt x="866764" y="502193"/>
                  <a:pt x="848995" y="484424"/>
                  <a:pt x="848995" y="462505"/>
                </a:cubicBezTo>
                <a:cubicBezTo>
                  <a:pt x="848995" y="440586"/>
                  <a:pt x="866764" y="422817"/>
                  <a:pt x="888683" y="422817"/>
                </a:cubicBezTo>
                <a:close/>
                <a:moveTo>
                  <a:pt x="718884" y="422817"/>
                </a:moveTo>
                <a:cubicBezTo>
                  <a:pt x="740803" y="422817"/>
                  <a:pt x="758572" y="440586"/>
                  <a:pt x="758572" y="462505"/>
                </a:cubicBezTo>
                <a:cubicBezTo>
                  <a:pt x="758572" y="484424"/>
                  <a:pt x="740803" y="502193"/>
                  <a:pt x="718884" y="502193"/>
                </a:cubicBezTo>
                <a:cubicBezTo>
                  <a:pt x="696965" y="502193"/>
                  <a:pt x="679196" y="484424"/>
                  <a:pt x="679196" y="462505"/>
                </a:cubicBezTo>
                <a:cubicBezTo>
                  <a:pt x="679196" y="440586"/>
                  <a:pt x="696965" y="422817"/>
                  <a:pt x="718884" y="422817"/>
                </a:cubicBezTo>
                <a:close/>
                <a:moveTo>
                  <a:pt x="549085" y="422817"/>
                </a:moveTo>
                <a:cubicBezTo>
                  <a:pt x="571004" y="422817"/>
                  <a:pt x="588773" y="440586"/>
                  <a:pt x="588773" y="462505"/>
                </a:cubicBezTo>
                <a:cubicBezTo>
                  <a:pt x="588773" y="484424"/>
                  <a:pt x="571004" y="502193"/>
                  <a:pt x="549085" y="502193"/>
                </a:cubicBezTo>
                <a:cubicBezTo>
                  <a:pt x="527166" y="502193"/>
                  <a:pt x="509397" y="484424"/>
                  <a:pt x="509397" y="462505"/>
                </a:cubicBezTo>
                <a:cubicBezTo>
                  <a:pt x="509397" y="440586"/>
                  <a:pt x="527166" y="422817"/>
                  <a:pt x="549085" y="422817"/>
                </a:cubicBezTo>
                <a:close/>
                <a:moveTo>
                  <a:pt x="379286" y="422817"/>
                </a:moveTo>
                <a:cubicBezTo>
                  <a:pt x="401205" y="422817"/>
                  <a:pt x="418974" y="440586"/>
                  <a:pt x="418974" y="462505"/>
                </a:cubicBezTo>
                <a:cubicBezTo>
                  <a:pt x="418974" y="484424"/>
                  <a:pt x="401205" y="502193"/>
                  <a:pt x="379286" y="502193"/>
                </a:cubicBezTo>
                <a:cubicBezTo>
                  <a:pt x="357367" y="502193"/>
                  <a:pt x="339598" y="484424"/>
                  <a:pt x="339598" y="462505"/>
                </a:cubicBezTo>
                <a:cubicBezTo>
                  <a:pt x="339598" y="440586"/>
                  <a:pt x="357367" y="422817"/>
                  <a:pt x="379286" y="422817"/>
                </a:cubicBezTo>
                <a:close/>
                <a:moveTo>
                  <a:pt x="209487" y="422817"/>
                </a:moveTo>
                <a:cubicBezTo>
                  <a:pt x="231406" y="422817"/>
                  <a:pt x="249175" y="440586"/>
                  <a:pt x="249175" y="462505"/>
                </a:cubicBezTo>
                <a:cubicBezTo>
                  <a:pt x="249175" y="484424"/>
                  <a:pt x="231406" y="502193"/>
                  <a:pt x="209487" y="502193"/>
                </a:cubicBezTo>
                <a:cubicBezTo>
                  <a:pt x="187568" y="502193"/>
                  <a:pt x="169799" y="484424"/>
                  <a:pt x="169799" y="462505"/>
                </a:cubicBezTo>
                <a:cubicBezTo>
                  <a:pt x="169799" y="440586"/>
                  <a:pt x="187568" y="422817"/>
                  <a:pt x="209487" y="422817"/>
                </a:cubicBezTo>
                <a:close/>
                <a:moveTo>
                  <a:pt x="39688" y="422817"/>
                </a:moveTo>
                <a:cubicBezTo>
                  <a:pt x="61607" y="422817"/>
                  <a:pt x="79376" y="440586"/>
                  <a:pt x="79376" y="462505"/>
                </a:cubicBezTo>
                <a:cubicBezTo>
                  <a:pt x="79376" y="484424"/>
                  <a:pt x="61607" y="502193"/>
                  <a:pt x="39688" y="502193"/>
                </a:cubicBezTo>
                <a:cubicBezTo>
                  <a:pt x="17769" y="502193"/>
                  <a:pt x="0" y="484424"/>
                  <a:pt x="0" y="462505"/>
                </a:cubicBezTo>
                <a:cubicBezTo>
                  <a:pt x="0" y="440586"/>
                  <a:pt x="17769" y="422817"/>
                  <a:pt x="39688" y="422817"/>
                </a:cubicBezTo>
                <a:close/>
                <a:moveTo>
                  <a:pt x="1228281" y="281878"/>
                </a:moveTo>
                <a:cubicBezTo>
                  <a:pt x="1250200" y="281878"/>
                  <a:pt x="1267969" y="299647"/>
                  <a:pt x="1267969" y="321566"/>
                </a:cubicBezTo>
                <a:cubicBezTo>
                  <a:pt x="1267969" y="343485"/>
                  <a:pt x="1250200" y="361254"/>
                  <a:pt x="1228281" y="361254"/>
                </a:cubicBezTo>
                <a:cubicBezTo>
                  <a:pt x="1206362" y="361254"/>
                  <a:pt x="1188593" y="343485"/>
                  <a:pt x="1188593" y="321566"/>
                </a:cubicBezTo>
                <a:cubicBezTo>
                  <a:pt x="1188593" y="299647"/>
                  <a:pt x="1206362" y="281878"/>
                  <a:pt x="1228281" y="281878"/>
                </a:cubicBezTo>
                <a:close/>
                <a:moveTo>
                  <a:pt x="1058482" y="281878"/>
                </a:moveTo>
                <a:cubicBezTo>
                  <a:pt x="1080401" y="281878"/>
                  <a:pt x="1098170" y="299647"/>
                  <a:pt x="1098170" y="321566"/>
                </a:cubicBezTo>
                <a:cubicBezTo>
                  <a:pt x="1098170" y="343485"/>
                  <a:pt x="1080401" y="361254"/>
                  <a:pt x="1058482" y="361254"/>
                </a:cubicBezTo>
                <a:cubicBezTo>
                  <a:pt x="1036563" y="361254"/>
                  <a:pt x="1018794" y="343485"/>
                  <a:pt x="1018794" y="321566"/>
                </a:cubicBezTo>
                <a:cubicBezTo>
                  <a:pt x="1018794" y="299647"/>
                  <a:pt x="1036563" y="281878"/>
                  <a:pt x="1058482" y="281878"/>
                </a:cubicBezTo>
                <a:close/>
                <a:moveTo>
                  <a:pt x="888683" y="281878"/>
                </a:moveTo>
                <a:cubicBezTo>
                  <a:pt x="910602" y="281878"/>
                  <a:pt x="928371" y="299647"/>
                  <a:pt x="928371" y="321566"/>
                </a:cubicBezTo>
                <a:cubicBezTo>
                  <a:pt x="928371" y="343485"/>
                  <a:pt x="910602" y="361254"/>
                  <a:pt x="888683" y="361254"/>
                </a:cubicBezTo>
                <a:cubicBezTo>
                  <a:pt x="866764" y="361254"/>
                  <a:pt x="848995" y="343485"/>
                  <a:pt x="848995" y="321566"/>
                </a:cubicBezTo>
                <a:cubicBezTo>
                  <a:pt x="848995" y="299647"/>
                  <a:pt x="866764" y="281878"/>
                  <a:pt x="888683" y="281878"/>
                </a:cubicBezTo>
                <a:close/>
                <a:moveTo>
                  <a:pt x="718884" y="281878"/>
                </a:moveTo>
                <a:cubicBezTo>
                  <a:pt x="740803" y="281878"/>
                  <a:pt x="758572" y="299647"/>
                  <a:pt x="758572" y="321566"/>
                </a:cubicBezTo>
                <a:cubicBezTo>
                  <a:pt x="758572" y="343485"/>
                  <a:pt x="740803" y="361254"/>
                  <a:pt x="718884" y="361254"/>
                </a:cubicBezTo>
                <a:cubicBezTo>
                  <a:pt x="696965" y="361254"/>
                  <a:pt x="679196" y="343485"/>
                  <a:pt x="679196" y="321566"/>
                </a:cubicBezTo>
                <a:cubicBezTo>
                  <a:pt x="679196" y="299647"/>
                  <a:pt x="696965" y="281878"/>
                  <a:pt x="718884" y="281878"/>
                </a:cubicBezTo>
                <a:close/>
                <a:moveTo>
                  <a:pt x="549085" y="281878"/>
                </a:moveTo>
                <a:cubicBezTo>
                  <a:pt x="571004" y="281878"/>
                  <a:pt x="588773" y="299647"/>
                  <a:pt x="588773" y="321566"/>
                </a:cubicBezTo>
                <a:cubicBezTo>
                  <a:pt x="588773" y="343485"/>
                  <a:pt x="571004" y="361254"/>
                  <a:pt x="549085" y="361254"/>
                </a:cubicBezTo>
                <a:cubicBezTo>
                  <a:pt x="527166" y="361254"/>
                  <a:pt x="509397" y="343485"/>
                  <a:pt x="509397" y="321566"/>
                </a:cubicBezTo>
                <a:cubicBezTo>
                  <a:pt x="509397" y="299647"/>
                  <a:pt x="527166" y="281878"/>
                  <a:pt x="549085" y="281878"/>
                </a:cubicBezTo>
                <a:close/>
                <a:moveTo>
                  <a:pt x="379286" y="281878"/>
                </a:moveTo>
                <a:cubicBezTo>
                  <a:pt x="401205" y="281878"/>
                  <a:pt x="418974" y="299647"/>
                  <a:pt x="418974" y="321566"/>
                </a:cubicBezTo>
                <a:cubicBezTo>
                  <a:pt x="418974" y="343485"/>
                  <a:pt x="401205" y="361254"/>
                  <a:pt x="379286" y="361254"/>
                </a:cubicBezTo>
                <a:cubicBezTo>
                  <a:pt x="357367" y="361254"/>
                  <a:pt x="339598" y="343485"/>
                  <a:pt x="339598" y="321566"/>
                </a:cubicBezTo>
                <a:cubicBezTo>
                  <a:pt x="339598" y="299647"/>
                  <a:pt x="357367" y="281878"/>
                  <a:pt x="379286" y="281878"/>
                </a:cubicBezTo>
                <a:close/>
                <a:moveTo>
                  <a:pt x="209487" y="281878"/>
                </a:moveTo>
                <a:cubicBezTo>
                  <a:pt x="231406" y="281878"/>
                  <a:pt x="249175" y="299647"/>
                  <a:pt x="249175" y="321566"/>
                </a:cubicBezTo>
                <a:cubicBezTo>
                  <a:pt x="249175" y="343485"/>
                  <a:pt x="231406" y="361254"/>
                  <a:pt x="209487" y="361254"/>
                </a:cubicBezTo>
                <a:cubicBezTo>
                  <a:pt x="187568" y="361254"/>
                  <a:pt x="169799" y="343485"/>
                  <a:pt x="169799" y="321566"/>
                </a:cubicBezTo>
                <a:cubicBezTo>
                  <a:pt x="169799" y="299647"/>
                  <a:pt x="187568" y="281878"/>
                  <a:pt x="209487" y="281878"/>
                </a:cubicBezTo>
                <a:close/>
                <a:moveTo>
                  <a:pt x="39688" y="281878"/>
                </a:moveTo>
                <a:cubicBezTo>
                  <a:pt x="61607" y="281878"/>
                  <a:pt x="79376" y="299647"/>
                  <a:pt x="79376" y="321566"/>
                </a:cubicBezTo>
                <a:cubicBezTo>
                  <a:pt x="79376" y="343485"/>
                  <a:pt x="61607" y="361254"/>
                  <a:pt x="39688" y="361254"/>
                </a:cubicBezTo>
                <a:cubicBezTo>
                  <a:pt x="17769" y="361254"/>
                  <a:pt x="0" y="343485"/>
                  <a:pt x="0" y="321566"/>
                </a:cubicBezTo>
                <a:cubicBezTo>
                  <a:pt x="0" y="299647"/>
                  <a:pt x="17769" y="281878"/>
                  <a:pt x="39688" y="281878"/>
                </a:cubicBezTo>
                <a:close/>
                <a:moveTo>
                  <a:pt x="1228281" y="140939"/>
                </a:moveTo>
                <a:cubicBezTo>
                  <a:pt x="1250200" y="140939"/>
                  <a:pt x="1267969" y="158708"/>
                  <a:pt x="1267969" y="180627"/>
                </a:cubicBezTo>
                <a:cubicBezTo>
                  <a:pt x="1267969" y="202546"/>
                  <a:pt x="1250200" y="220315"/>
                  <a:pt x="1228281" y="220315"/>
                </a:cubicBezTo>
                <a:cubicBezTo>
                  <a:pt x="1206362" y="220315"/>
                  <a:pt x="1188593" y="202546"/>
                  <a:pt x="1188593" y="180627"/>
                </a:cubicBezTo>
                <a:cubicBezTo>
                  <a:pt x="1188593" y="158708"/>
                  <a:pt x="1206362" y="140939"/>
                  <a:pt x="1228281" y="140939"/>
                </a:cubicBezTo>
                <a:close/>
                <a:moveTo>
                  <a:pt x="1058482" y="140939"/>
                </a:moveTo>
                <a:cubicBezTo>
                  <a:pt x="1080401" y="140939"/>
                  <a:pt x="1098170" y="158708"/>
                  <a:pt x="1098170" y="180627"/>
                </a:cubicBezTo>
                <a:cubicBezTo>
                  <a:pt x="1098170" y="202546"/>
                  <a:pt x="1080401" y="220315"/>
                  <a:pt x="1058482" y="220315"/>
                </a:cubicBezTo>
                <a:cubicBezTo>
                  <a:pt x="1036563" y="220315"/>
                  <a:pt x="1018794" y="202546"/>
                  <a:pt x="1018794" y="180627"/>
                </a:cubicBezTo>
                <a:cubicBezTo>
                  <a:pt x="1018794" y="158708"/>
                  <a:pt x="1036563" y="140939"/>
                  <a:pt x="1058482" y="140939"/>
                </a:cubicBezTo>
                <a:close/>
                <a:moveTo>
                  <a:pt x="888683" y="140939"/>
                </a:moveTo>
                <a:cubicBezTo>
                  <a:pt x="910602" y="140939"/>
                  <a:pt x="928371" y="158708"/>
                  <a:pt x="928371" y="180627"/>
                </a:cubicBezTo>
                <a:cubicBezTo>
                  <a:pt x="928371" y="202546"/>
                  <a:pt x="910602" y="220315"/>
                  <a:pt x="888683" y="220315"/>
                </a:cubicBezTo>
                <a:cubicBezTo>
                  <a:pt x="866764" y="220315"/>
                  <a:pt x="848995" y="202546"/>
                  <a:pt x="848995" y="180627"/>
                </a:cubicBezTo>
                <a:cubicBezTo>
                  <a:pt x="848995" y="158708"/>
                  <a:pt x="866764" y="140939"/>
                  <a:pt x="888683" y="140939"/>
                </a:cubicBezTo>
                <a:close/>
                <a:moveTo>
                  <a:pt x="718884" y="140939"/>
                </a:moveTo>
                <a:cubicBezTo>
                  <a:pt x="740803" y="140939"/>
                  <a:pt x="758572" y="158708"/>
                  <a:pt x="758572" y="180627"/>
                </a:cubicBezTo>
                <a:cubicBezTo>
                  <a:pt x="758572" y="202546"/>
                  <a:pt x="740803" y="220315"/>
                  <a:pt x="718884" y="220315"/>
                </a:cubicBezTo>
                <a:cubicBezTo>
                  <a:pt x="696965" y="220315"/>
                  <a:pt x="679196" y="202546"/>
                  <a:pt x="679196" y="180627"/>
                </a:cubicBezTo>
                <a:cubicBezTo>
                  <a:pt x="679196" y="158708"/>
                  <a:pt x="696965" y="140939"/>
                  <a:pt x="718884" y="140939"/>
                </a:cubicBezTo>
                <a:close/>
                <a:moveTo>
                  <a:pt x="549085" y="140939"/>
                </a:moveTo>
                <a:cubicBezTo>
                  <a:pt x="571004" y="140939"/>
                  <a:pt x="588773" y="158708"/>
                  <a:pt x="588773" y="180627"/>
                </a:cubicBezTo>
                <a:cubicBezTo>
                  <a:pt x="588773" y="202546"/>
                  <a:pt x="571004" y="220315"/>
                  <a:pt x="549085" y="220315"/>
                </a:cubicBezTo>
                <a:cubicBezTo>
                  <a:pt x="527166" y="220315"/>
                  <a:pt x="509397" y="202546"/>
                  <a:pt x="509397" y="180627"/>
                </a:cubicBezTo>
                <a:cubicBezTo>
                  <a:pt x="509397" y="158708"/>
                  <a:pt x="527166" y="140939"/>
                  <a:pt x="549085" y="140939"/>
                </a:cubicBezTo>
                <a:close/>
                <a:moveTo>
                  <a:pt x="379286" y="140939"/>
                </a:moveTo>
                <a:cubicBezTo>
                  <a:pt x="401205" y="140939"/>
                  <a:pt x="418974" y="158708"/>
                  <a:pt x="418974" y="180627"/>
                </a:cubicBezTo>
                <a:cubicBezTo>
                  <a:pt x="418974" y="202546"/>
                  <a:pt x="401205" y="220315"/>
                  <a:pt x="379286" y="220315"/>
                </a:cubicBezTo>
                <a:cubicBezTo>
                  <a:pt x="357367" y="220315"/>
                  <a:pt x="339598" y="202546"/>
                  <a:pt x="339598" y="180627"/>
                </a:cubicBezTo>
                <a:cubicBezTo>
                  <a:pt x="339598" y="158708"/>
                  <a:pt x="357367" y="140939"/>
                  <a:pt x="379286" y="140939"/>
                </a:cubicBezTo>
                <a:close/>
                <a:moveTo>
                  <a:pt x="209487" y="140939"/>
                </a:moveTo>
                <a:cubicBezTo>
                  <a:pt x="231406" y="140939"/>
                  <a:pt x="249175" y="158708"/>
                  <a:pt x="249175" y="180627"/>
                </a:cubicBezTo>
                <a:cubicBezTo>
                  <a:pt x="249175" y="202546"/>
                  <a:pt x="231406" y="220315"/>
                  <a:pt x="209487" y="220315"/>
                </a:cubicBezTo>
                <a:cubicBezTo>
                  <a:pt x="187568" y="220315"/>
                  <a:pt x="169799" y="202546"/>
                  <a:pt x="169799" y="180627"/>
                </a:cubicBezTo>
                <a:cubicBezTo>
                  <a:pt x="169799" y="158708"/>
                  <a:pt x="187568" y="140939"/>
                  <a:pt x="209487" y="140939"/>
                </a:cubicBezTo>
                <a:close/>
                <a:moveTo>
                  <a:pt x="39688" y="140939"/>
                </a:moveTo>
                <a:cubicBezTo>
                  <a:pt x="61607" y="140939"/>
                  <a:pt x="79376" y="158708"/>
                  <a:pt x="79376" y="180627"/>
                </a:cubicBezTo>
                <a:cubicBezTo>
                  <a:pt x="79376" y="202546"/>
                  <a:pt x="61607" y="220315"/>
                  <a:pt x="39688" y="220315"/>
                </a:cubicBezTo>
                <a:cubicBezTo>
                  <a:pt x="17769" y="220315"/>
                  <a:pt x="0" y="202546"/>
                  <a:pt x="0" y="180627"/>
                </a:cubicBezTo>
                <a:cubicBezTo>
                  <a:pt x="0" y="158708"/>
                  <a:pt x="17769" y="140939"/>
                  <a:pt x="39688" y="140939"/>
                </a:cubicBezTo>
                <a:close/>
                <a:moveTo>
                  <a:pt x="1228281" y="0"/>
                </a:moveTo>
                <a:cubicBezTo>
                  <a:pt x="1250200" y="0"/>
                  <a:pt x="1267969" y="17769"/>
                  <a:pt x="1267969" y="39688"/>
                </a:cubicBezTo>
                <a:cubicBezTo>
                  <a:pt x="1267969" y="61607"/>
                  <a:pt x="1250200" y="79376"/>
                  <a:pt x="1228281" y="79376"/>
                </a:cubicBezTo>
                <a:cubicBezTo>
                  <a:pt x="1206362" y="79376"/>
                  <a:pt x="1188593" y="61607"/>
                  <a:pt x="1188593" y="39688"/>
                </a:cubicBezTo>
                <a:cubicBezTo>
                  <a:pt x="1188593" y="17769"/>
                  <a:pt x="1206362" y="0"/>
                  <a:pt x="1228281" y="0"/>
                </a:cubicBezTo>
                <a:close/>
                <a:moveTo>
                  <a:pt x="1058482" y="0"/>
                </a:moveTo>
                <a:cubicBezTo>
                  <a:pt x="1080401" y="0"/>
                  <a:pt x="1098170" y="17769"/>
                  <a:pt x="1098170" y="39688"/>
                </a:cubicBezTo>
                <a:cubicBezTo>
                  <a:pt x="1098170" y="61607"/>
                  <a:pt x="1080401" y="79376"/>
                  <a:pt x="1058482" y="79376"/>
                </a:cubicBezTo>
                <a:cubicBezTo>
                  <a:pt x="1036563" y="79376"/>
                  <a:pt x="1018794" y="61607"/>
                  <a:pt x="1018794" y="39688"/>
                </a:cubicBezTo>
                <a:cubicBezTo>
                  <a:pt x="1018794" y="17769"/>
                  <a:pt x="1036563" y="0"/>
                  <a:pt x="1058482" y="0"/>
                </a:cubicBezTo>
                <a:close/>
                <a:moveTo>
                  <a:pt x="888683" y="0"/>
                </a:moveTo>
                <a:cubicBezTo>
                  <a:pt x="910602" y="0"/>
                  <a:pt x="928371" y="17769"/>
                  <a:pt x="928371" y="39688"/>
                </a:cubicBezTo>
                <a:cubicBezTo>
                  <a:pt x="928371" y="61607"/>
                  <a:pt x="910602" y="79376"/>
                  <a:pt x="888683" y="79376"/>
                </a:cubicBezTo>
                <a:cubicBezTo>
                  <a:pt x="866764" y="79376"/>
                  <a:pt x="848995" y="61607"/>
                  <a:pt x="848995" y="39688"/>
                </a:cubicBezTo>
                <a:cubicBezTo>
                  <a:pt x="848995" y="17769"/>
                  <a:pt x="866764" y="0"/>
                  <a:pt x="888683" y="0"/>
                </a:cubicBezTo>
                <a:close/>
                <a:moveTo>
                  <a:pt x="718884" y="0"/>
                </a:moveTo>
                <a:cubicBezTo>
                  <a:pt x="740803" y="0"/>
                  <a:pt x="758572" y="17769"/>
                  <a:pt x="758572" y="39688"/>
                </a:cubicBezTo>
                <a:cubicBezTo>
                  <a:pt x="758572" y="61607"/>
                  <a:pt x="740803" y="79376"/>
                  <a:pt x="718884" y="79376"/>
                </a:cubicBezTo>
                <a:cubicBezTo>
                  <a:pt x="696965" y="79376"/>
                  <a:pt x="679196" y="61607"/>
                  <a:pt x="679196" y="39688"/>
                </a:cubicBezTo>
                <a:cubicBezTo>
                  <a:pt x="679196" y="17769"/>
                  <a:pt x="696965" y="0"/>
                  <a:pt x="718884" y="0"/>
                </a:cubicBezTo>
                <a:close/>
                <a:moveTo>
                  <a:pt x="549085" y="0"/>
                </a:moveTo>
                <a:cubicBezTo>
                  <a:pt x="571004" y="0"/>
                  <a:pt x="588773" y="17769"/>
                  <a:pt x="588773" y="39688"/>
                </a:cubicBezTo>
                <a:cubicBezTo>
                  <a:pt x="588773" y="61607"/>
                  <a:pt x="571004" y="79376"/>
                  <a:pt x="549085" y="79376"/>
                </a:cubicBezTo>
                <a:cubicBezTo>
                  <a:pt x="527166" y="79376"/>
                  <a:pt x="509397" y="61607"/>
                  <a:pt x="509397" y="39688"/>
                </a:cubicBezTo>
                <a:cubicBezTo>
                  <a:pt x="509397" y="17769"/>
                  <a:pt x="527166" y="0"/>
                  <a:pt x="549085" y="0"/>
                </a:cubicBezTo>
                <a:close/>
                <a:moveTo>
                  <a:pt x="379286" y="0"/>
                </a:moveTo>
                <a:cubicBezTo>
                  <a:pt x="401205" y="0"/>
                  <a:pt x="418974" y="17769"/>
                  <a:pt x="418974" y="39688"/>
                </a:cubicBezTo>
                <a:cubicBezTo>
                  <a:pt x="418974" y="61607"/>
                  <a:pt x="401205" y="79376"/>
                  <a:pt x="379286" y="79376"/>
                </a:cubicBezTo>
                <a:cubicBezTo>
                  <a:pt x="357367" y="79376"/>
                  <a:pt x="339598" y="61607"/>
                  <a:pt x="339598" y="39688"/>
                </a:cubicBezTo>
                <a:cubicBezTo>
                  <a:pt x="339598" y="17769"/>
                  <a:pt x="357367" y="0"/>
                  <a:pt x="379286" y="0"/>
                </a:cubicBezTo>
                <a:close/>
                <a:moveTo>
                  <a:pt x="209487" y="0"/>
                </a:moveTo>
                <a:cubicBezTo>
                  <a:pt x="231406" y="0"/>
                  <a:pt x="249175" y="17769"/>
                  <a:pt x="249175" y="39688"/>
                </a:cubicBezTo>
                <a:cubicBezTo>
                  <a:pt x="249175" y="61607"/>
                  <a:pt x="231406" y="79376"/>
                  <a:pt x="209487" y="79376"/>
                </a:cubicBezTo>
                <a:cubicBezTo>
                  <a:pt x="187568" y="79376"/>
                  <a:pt x="169799" y="61607"/>
                  <a:pt x="169799" y="39688"/>
                </a:cubicBezTo>
                <a:cubicBezTo>
                  <a:pt x="169799" y="17769"/>
                  <a:pt x="187568" y="0"/>
                  <a:pt x="209487" y="0"/>
                </a:cubicBezTo>
                <a:close/>
                <a:moveTo>
                  <a:pt x="39688" y="0"/>
                </a:moveTo>
                <a:cubicBezTo>
                  <a:pt x="61607" y="0"/>
                  <a:pt x="79376" y="17769"/>
                  <a:pt x="79376" y="39688"/>
                </a:cubicBezTo>
                <a:cubicBezTo>
                  <a:pt x="79376" y="61607"/>
                  <a:pt x="61607" y="79376"/>
                  <a:pt x="39688" y="79376"/>
                </a:cubicBezTo>
                <a:cubicBezTo>
                  <a:pt x="17769" y="79376"/>
                  <a:pt x="0" y="61607"/>
                  <a:pt x="0" y="39688"/>
                </a:cubicBezTo>
                <a:cubicBezTo>
                  <a:pt x="0" y="17769"/>
                  <a:pt x="17769" y="0"/>
                  <a:pt x="39688" y="0"/>
                </a:cubicBezTo>
                <a:close/>
              </a:path>
            </a:pathLst>
          </a:custGeom>
          <a:gradFill>
            <a:gsLst>
              <a:gs pos="99000">
                <a:schemeClr val="accent1"/>
              </a:gs>
              <a:gs pos="0">
                <a:schemeClr val="accent1">
                  <a:alpha val="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椭圆 12"/>
          <p:cNvSpPr/>
          <p:nvPr userDrawn="1">
            <p:custDataLst>
              <p:tags r:id="rId7"/>
            </p:custDataLst>
          </p:nvPr>
        </p:nvSpPr>
        <p:spPr>
          <a:xfrm>
            <a:off x="8512492" y="1101589"/>
            <a:ext cx="3239778" cy="3239778"/>
          </a:xfrm>
          <a:prstGeom prst="ellipse">
            <a:avLst/>
          </a:prstGeom>
          <a:gradFill>
            <a:gsLst>
              <a:gs pos="100000">
                <a:schemeClr val="accent1">
                  <a:alpha val="70000"/>
                </a:schemeClr>
              </a:gs>
              <a:gs pos="0">
                <a:schemeClr val="accent1">
                  <a:alpha val="0"/>
                </a:schemeClr>
              </a:gs>
            </a:gsLst>
            <a:lin ang="0" scaled="1"/>
          </a:gradFill>
          <a:ln>
            <a:noFill/>
          </a:ln>
          <a:effectLst>
            <a:softEdge rad="254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userDrawn="1">
            <p:custDataLst>
              <p:tags r:id="rId8"/>
            </p:custDataLst>
          </p:nvPr>
        </p:nvSpPr>
        <p:spPr>
          <a:xfrm>
            <a:off x="6915671" y="2408257"/>
            <a:ext cx="626441" cy="626441"/>
          </a:xfrm>
          <a:prstGeom prst="ellipse">
            <a:avLst/>
          </a:prstGeom>
          <a:gradFill flip="none" rotWithShape="1">
            <a:gsLst>
              <a:gs pos="100000">
                <a:schemeClr val="accent1">
                  <a:alpha val="70000"/>
                </a:schemeClr>
              </a:gs>
              <a:gs pos="33000">
                <a:schemeClr val="accent1">
                  <a:alpha val="0"/>
                </a:schemeClr>
              </a:gs>
            </a:gsLst>
            <a:lin ang="13500000" scaled="1"/>
            <a:tileRect/>
          </a:gra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hasCustomPrompt="1"/>
            <p:custDataLst>
              <p:tags r:id="rId9"/>
            </p:custDataLst>
          </p:nvPr>
        </p:nvSpPr>
        <p:spPr>
          <a:xfrm>
            <a:off x="1276985" y="1313815"/>
            <a:ext cx="6304915" cy="2607310"/>
          </a:xfrm>
        </p:spPr>
        <p:txBody>
          <a:bodyPr wrap="square" anchor="b">
            <a:normAutofit/>
          </a:bodyPr>
          <a:lstStyle>
            <a:lvl1pPr algn="l">
              <a:lnSpc>
                <a:spcPct val="100000"/>
              </a:lnSpc>
              <a:defRPr sz="4800">
                <a:solidFill>
                  <a:srgbClr val="000000"/>
                </a:solidFill>
                <a:latin typeface="+mj-lt"/>
              </a:defRPr>
            </a:lvl1pPr>
          </a:lstStyle>
          <a:p>
            <a:r>
              <a:rPr lang="en-US" dirty="0">
                <a:latin typeface="+mj-lt"/>
              </a:rPr>
              <a:t>Click to add title</a:t>
            </a:r>
            <a:endParaRPr lang="en-US" dirty="0">
              <a:latin typeface="+mj-lt"/>
            </a:endParaRPr>
          </a:p>
        </p:txBody>
      </p:sp>
      <p:sp>
        <p:nvSpPr>
          <p:cNvPr id="3" name="副标题 2"/>
          <p:cNvSpPr>
            <a:spLocks noGrp="1"/>
          </p:cNvSpPr>
          <p:nvPr>
            <p:ph type="subTitle" idx="1" hasCustomPrompt="1"/>
            <p:custDataLst>
              <p:tags r:id="rId10"/>
            </p:custDataLst>
          </p:nvPr>
        </p:nvSpPr>
        <p:spPr>
          <a:xfrm>
            <a:off x="1276985" y="4085590"/>
            <a:ext cx="5140325" cy="652780"/>
          </a:xfrm>
        </p:spPr>
        <p:txBody>
          <a:bodyPr wrap="square">
            <a:normAutofit/>
          </a:bodyPr>
          <a:lstStyle>
            <a:lvl1pPr marL="0" indent="0" algn="l">
              <a:lnSpc>
                <a:spcPct val="100000"/>
              </a:lnSpc>
              <a:buNone/>
              <a:defRPr sz="2400" b="1">
                <a:solidFill>
                  <a:srgbClr val="5F5F5F"/>
                </a:solidFill>
                <a:latin typeface="+mj-lt"/>
              </a:defRPr>
            </a:lvl1pPr>
            <a:lvl2pPr marL="457200" indent="0" algn="ctr">
              <a:buNone/>
              <a:defRPr sz="2000">
                <a:latin typeface="+mj-lt"/>
              </a:defRPr>
            </a:lvl2pPr>
            <a:lvl3pPr marL="914400" indent="0" algn="ctr">
              <a:buNone/>
              <a:defRPr sz="1800">
                <a:latin typeface="+mj-lt"/>
              </a:defRPr>
            </a:lvl3pPr>
            <a:lvl4pPr marL="1371600" indent="0" algn="ctr">
              <a:buNone/>
              <a:defRPr sz="1600">
                <a:latin typeface="+mj-lt"/>
              </a:defRPr>
            </a:lvl4pPr>
            <a:lvl5pPr marL="1828800" indent="0" algn="ctr">
              <a:buNone/>
              <a:defRPr sz="1600">
                <a:latin typeface="+mj-lt"/>
              </a:defRPr>
            </a:lvl5pPr>
            <a:lvl6pPr marL="2286000" indent="0" algn="ctr">
              <a:buNone/>
              <a:defRPr sz="1600">
                <a:latin typeface="+mj-lt"/>
              </a:defRPr>
            </a:lvl6pPr>
            <a:lvl7pPr marL="2743200" indent="0" algn="ctr">
              <a:buNone/>
              <a:defRPr sz="1600">
                <a:latin typeface="+mj-lt"/>
              </a:defRPr>
            </a:lvl7pPr>
            <a:lvl8pPr marL="3200400" indent="0" algn="ctr">
              <a:buNone/>
              <a:defRPr sz="1600">
                <a:latin typeface="+mj-lt"/>
              </a:defRPr>
            </a:lvl8pPr>
            <a:lvl9pPr marL="3657600" indent="0" algn="ctr">
              <a:buNone/>
              <a:defRPr sz="1600">
                <a:latin typeface="+mj-lt"/>
              </a:defRPr>
            </a:lvl9pPr>
          </a:lstStyle>
          <a:p>
            <a:r>
              <a:rPr lang="en-US" dirty="0">
                <a:latin typeface="+mj-lt"/>
              </a:rPr>
              <a:t>Click to add subtitle</a:t>
            </a:r>
            <a:endParaRPr lang="en-US" dirty="0"/>
          </a:p>
        </p:txBody>
      </p:sp>
      <p:sp>
        <p:nvSpPr>
          <p:cNvPr id="4" name="日期占位符 3"/>
          <p:cNvSpPr>
            <a:spLocks noGrp="1"/>
          </p:cNvSpPr>
          <p:nvPr>
            <p:ph type="dt" sz="half" idx="10"/>
            <p:custDataLst>
              <p:tags r:id="rId11"/>
            </p:custDataLst>
          </p:nvPr>
        </p:nvSpPr>
        <p:spPr/>
        <p:txBody>
          <a:bodyPr wrap="square">
            <a:normAutofit/>
          </a:bodyPr>
          <a:lstStyle/>
          <a:p>
            <a:r>
              <a:rPr lang="en-US"/>
              <a:t>Date Area</a:t>
            </a:r>
            <a:endParaRPr lang="en-US"/>
          </a:p>
        </p:txBody>
      </p:sp>
      <p:sp>
        <p:nvSpPr>
          <p:cNvPr id="5" name="页脚占位符 4"/>
          <p:cNvSpPr>
            <a:spLocks noGrp="1"/>
          </p:cNvSpPr>
          <p:nvPr>
            <p:ph type="ftr" sz="quarter" idx="11"/>
            <p:custDataLst>
              <p:tags r:id="rId12"/>
            </p:custDataLst>
          </p:nvPr>
        </p:nvSpPr>
        <p:spPr/>
        <p:txBody>
          <a:bodyPr>
            <a:normAutofit/>
          </a:bodyPr>
          <a:lstStyle/>
          <a:p>
            <a:endParaRPr lang="en-US" dirty="0"/>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wrap="square">
            <a:normAutofit/>
          </a:bodyPr>
          <a:lstStyle/>
          <a:p>
            <a:fld id="{BE5F26B5-172A-4DC2-B0B7-181CFC56B87C}" type="slidenum">
              <a:rPr lang="en-US" smtClean="0"/>
            </a:fld>
            <a:endParaRPr lang="en-US"/>
          </a:p>
        </p:txBody>
      </p:sp>
      <p:sp>
        <p:nvSpPr>
          <p:cNvPr id="10" name="公司名占位符 6"/>
          <p:cNvSpPr>
            <a:spLocks noGrp="1"/>
          </p:cNvSpPr>
          <p:nvPr>
            <p:ph type="body" sz="quarter" idx="13" hasCustomPrompt="1"/>
            <p:custDataLst>
              <p:tags r:id="rId14"/>
            </p:custDataLst>
          </p:nvPr>
        </p:nvSpPr>
        <p:spPr>
          <a:xfrm>
            <a:off x="1277113" y="637722"/>
            <a:ext cx="2880000" cy="504000"/>
          </a:xfrm>
        </p:spPr>
        <p:txBody>
          <a:bodyPr wrap="square" anchor="ctr">
            <a:normAutofit/>
          </a:bodyPr>
          <a:lstStyle>
            <a:lvl1pPr marL="0" indent="0">
              <a:lnSpc>
                <a:spcPct val="100000"/>
              </a:lnSpc>
              <a:buNone/>
              <a:defRPr sz="1400">
                <a:solidFill>
                  <a:srgbClr val="B2B2B2"/>
                </a:solidFill>
                <a:latin typeface="+mn-lt"/>
              </a:defRPr>
            </a:lvl1pPr>
          </a:lstStyle>
          <a:p>
            <a:pPr lvl="0"/>
            <a:r>
              <a:rPr lang="en-US" dirty="0">
                <a:latin typeface="+mn-lt"/>
              </a:rPr>
              <a:t>Click to add text</a:t>
            </a:r>
            <a:endParaRPr lang="en-US" dirty="0"/>
          </a:p>
        </p:txBody>
      </p:sp>
      <p:sp>
        <p:nvSpPr>
          <p:cNvPr id="24" name="署名占位符 10"/>
          <p:cNvSpPr>
            <a:spLocks noGrp="1"/>
          </p:cNvSpPr>
          <p:nvPr>
            <p:ph type="body" sz="quarter" idx="17" hasCustomPrompt="1"/>
            <p:custDataLst>
              <p:tags r:id="rId15"/>
            </p:custDataLst>
          </p:nvPr>
        </p:nvSpPr>
        <p:spPr>
          <a:xfrm>
            <a:off x="1259652" y="4951191"/>
            <a:ext cx="2880000" cy="504000"/>
          </a:xfrm>
          <a:prstGeom prst="roundRect">
            <a:avLst>
              <a:gd name="adj" fmla="val 50000"/>
            </a:avLst>
          </a:prstGeom>
          <a:solidFill>
            <a:schemeClr val="accent1">
              <a:lumMod val="75000"/>
            </a:schemeClr>
          </a:solidFill>
        </p:spPr>
        <p:txBody>
          <a:bodyPr wrap="square" anchor="ctr">
            <a:normAutofit/>
          </a:bodyPr>
          <a:lstStyle>
            <a:lvl1pPr marL="0" indent="0" algn="ctr">
              <a:lnSpc>
                <a:spcPct val="100000"/>
              </a:lnSpc>
              <a:buNone/>
              <a:defRPr sz="1600" b="1">
                <a:solidFill>
                  <a:srgbClr val="FFFFFF"/>
                </a:solidFill>
                <a:latin typeface="+mn-lt"/>
              </a:defRPr>
            </a:lvl1pPr>
          </a:lstStyle>
          <a:p>
            <a:pPr lvl="0"/>
            <a:r>
              <a:rPr lang="en-US" dirty="0">
                <a:latin typeface="+mn-lt"/>
              </a:rPr>
              <a:t>Click to add text</a:t>
            </a:r>
            <a:endParaRPr lang="en-US" dirty="0"/>
          </a:p>
        </p:txBody>
      </p:sp>
      <p:pic>
        <p:nvPicPr>
          <p:cNvPr id="25" name="图片 24"/>
          <p:cNvPicPr>
            <a:picLocks noChangeAspect="1"/>
          </p:cNvPicPr>
          <p:nvPr userDrawn="1">
            <p:custDataLst>
              <p:tags r:id="rId16"/>
            </p:custDataLst>
          </p:nvPr>
        </p:nvPicPr>
        <p:blipFill rotWithShape="1">
          <a:blip r:embed="rId17">
            <a:extLst>
              <a:ext uri="{BEBA8EAE-BF5A-486C-A8C5-ECC9F3942E4B}">
                <a14:imgProps xmlns:a14="http://schemas.microsoft.com/office/drawing/2010/main">
                  <a14:imgLayer r:embed="rId18">
                    <a14:imgEffect>
                      <a14:brightnessContrast bright="2000" contrast="2000"/>
                    </a14:imgEffect>
                  </a14:imgLayer>
                </a14:imgProps>
              </a:ext>
            </a:extLst>
          </a:blip>
          <a:srcRect l="38961" t="14119" r="52687" b="72877"/>
          <a:stretch>
            <a:fillRect/>
          </a:stretch>
        </p:blipFill>
        <p:spPr>
          <a:xfrm flipH="1">
            <a:off x="10778656" y="2304618"/>
            <a:ext cx="673100" cy="761934"/>
          </a:xfrm>
          <a:prstGeom prst="rect">
            <a:avLst/>
          </a:prstGeom>
        </p:spPr>
      </p:pic>
      <p:pic>
        <p:nvPicPr>
          <p:cNvPr id="28" name="图片 27"/>
          <p:cNvPicPr>
            <a:picLocks noChangeAspect="1"/>
          </p:cNvPicPr>
          <p:nvPr userDrawn="1">
            <p:custDataLst>
              <p:tags r:id="rId19"/>
            </p:custDataLst>
          </p:nvPr>
        </p:nvPicPr>
        <p:blipFill rotWithShape="1">
          <a:blip r:embed="rId17">
            <a:extLst>
              <a:ext uri="{BEBA8EAE-BF5A-486C-A8C5-ECC9F3942E4B}">
                <a14:imgProps xmlns:a14="http://schemas.microsoft.com/office/drawing/2010/main">
                  <a14:imgLayer r:embed="rId18">
                    <a14:imgEffect>
                      <a14:brightnessContrast bright="2000" contrast="2000"/>
                    </a14:imgEffect>
                  </a14:imgLayer>
                </a14:imgProps>
              </a:ext>
            </a:extLst>
          </a:blip>
          <a:srcRect l="64719" t="71327" r="23650" b="15199"/>
          <a:stretch>
            <a:fillRect/>
          </a:stretch>
        </p:blipFill>
        <p:spPr>
          <a:xfrm>
            <a:off x="7108139" y="2796054"/>
            <a:ext cx="790002" cy="665304"/>
          </a:xfrm>
          <a:custGeom>
            <a:avLst/>
            <a:gdLst>
              <a:gd name="connsiteX0" fmla="*/ 234115 w 790002"/>
              <a:gd name="connsiteY0" fmla="*/ 0 h 665304"/>
              <a:gd name="connsiteX1" fmla="*/ 339492 w 790002"/>
              <a:gd name="connsiteY1" fmla="*/ 0 h 665304"/>
              <a:gd name="connsiteX2" fmla="*/ 790002 w 790002"/>
              <a:gd name="connsiteY2" fmla="*/ 345391 h 665304"/>
              <a:gd name="connsiteX3" fmla="*/ 790002 w 790002"/>
              <a:gd name="connsiteY3" fmla="*/ 502571 h 665304"/>
              <a:gd name="connsiteX4" fmla="*/ 426565 w 790002"/>
              <a:gd name="connsiteY4" fmla="*/ 665304 h 665304"/>
              <a:gd name="connsiteX5" fmla="*/ 110821 w 790002"/>
              <a:gd name="connsiteY5" fmla="*/ 665304 h 665304"/>
              <a:gd name="connsiteX6" fmla="*/ 0 w 790002"/>
              <a:gd name="connsiteY6" fmla="*/ 543759 h 665304"/>
              <a:gd name="connsiteX7" fmla="*/ 0 w 790002"/>
              <a:gd name="connsiteY7" fmla="*/ 258759 h 6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002" h="665304">
                <a:moveTo>
                  <a:pt x="234115" y="0"/>
                </a:moveTo>
                <a:lnTo>
                  <a:pt x="339492" y="0"/>
                </a:lnTo>
                <a:lnTo>
                  <a:pt x="790002" y="345391"/>
                </a:lnTo>
                <a:lnTo>
                  <a:pt x="790002" y="502571"/>
                </a:lnTo>
                <a:lnTo>
                  <a:pt x="426565" y="665304"/>
                </a:lnTo>
                <a:lnTo>
                  <a:pt x="110821" y="665304"/>
                </a:lnTo>
                <a:lnTo>
                  <a:pt x="0" y="543759"/>
                </a:lnTo>
                <a:lnTo>
                  <a:pt x="0" y="258759"/>
                </a:lnTo>
                <a:close/>
              </a:path>
            </a:pathLst>
          </a:custGeom>
        </p:spPr>
      </p:pic>
      <p:pic>
        <p:nvPicPr>
          <p:cNvPr id="30" name="图片 29"/>
          <p:cNvPicPr>
            <a:picLocks noChangeAspect="1"/>
          </p:cNvPicPr>
          <p:nvPr userDrawn="1">
            <p:custDataLst>
              <p:tags r:id="rId20"/>
            </p:custDataLst>
          </p:nvPr>
        </p:nvPicPr>
        <p:blipFill rotWithShape="1">
          <a:blip r:embed="rId17">
            <a:extLst>
              <a:ext uri="{BEBA8EAE-BF5A-486C-A8C5-ECC9F3942E4B}">
                <a14:imgProps xmlns:a14="http://schemas.microsoft.com/office/drawing/2010/main">
                  <a14:imgLayer r:embed="rId18">
                    <a14:imgEffect>
                      <a14:brightnessContrast bright="2000" contrast="2000"/>
                    </a14:imgEffect>
                  </a14:imgLayer>
                </a14:imgProps>
              </a:ext>
            </a:extLst>
          </a:blip>
          <a:srcRect l="19428" t="46114" r="76453" b="45859"/>
          <a:stretch>
            <a:fillRect/>
          </a:stretch>
        </p:blipFill>
        <p:spPr>
          <a:xfrm>
            <a:off x="10362327" y="4958994"/>
            <a:ext cx="331943" cy="470399"/>
          </a:xfrm>
          <a:prstGeom prst="rect">
            <a:avLst/>
          </a:prstGeom>
        </p:spPr>
      </p:pic>
      <p:sp>
        <p:nvSpPr>
          <p:cNvPr id="32" name="任意多边形: 形状 31"/>
          <p:cNvSpPr/>
          <p:nvPr userDrawn="1">
            <p:custDataLst>
              <p:tags r:id="rId21"/>
            </p:custDataLst>
          </p:nvPr>
        </p:nvSpPr>
        <p:spPr>
          <a:xfrm flipH="1">
            <a:off x="10403540" y="1808691"/>
            <a:ext cx="581460" cy="230294"/>
          </a:xfrm>
          <a:custGeom>
            <a:avLst/>
            <a:gdLst>
              <a:gd name="connsiteX0" fmla="*/ 1228281 w 1267969"/>
              <a:gd name="connsiteY0" fmla="*/ 422817 h 502193"/>
              <a:gd name="connsiteX1" fmla="*/ 1267969 w 1267969"/>
              <a:gd name="connsiteY1" fmla="*/ 462505 h 502193"/>
              <a:gd name="connsiteX2" fmla="*/ 1228281 w 1267969"/>
              <a:gd name="connsiteY2" fmla="*/ 502193 h 502193"/>
              <a:gd name="connsiteX3" fmla="*/ 1188593 w 1267969"/>
              <a:gd name="connsiteY3" fmla="*/ 462505 h 502193"/>
              <a:gd name="connsiteX4" fmla="*/ 1228281 w 1267969"/>
              <a:gd name="connsiteY4" fmla="*/ 422817 h 502193"/>
              <a:gd name="connsiteX5" fmla="*/ 1058482 w 1267969"/>
              <a:gd name="connsiteY5" fmla="*/ 422817 h 502193"/>
              <a:gd name="connsiteX6" fmla="*/ 1098170 w 1267969"/>
              <a:gd name="connsiteY6" fmla="*/ 462505 h 502193"/>
              <a:gd name="connsiteX7" fmla="*/ 1058482 w 1267969"/>
              <a:gd name="connsiteY7" fmla="*/ 502193 h 502193"/>
              <a:gd name="connsiteX8" fmla="*/ 1018794 w 1267969"/>
              <a:gd name="connsiteY8" fmla="*/ 462505 h 502193"/>
              <a:gd name="connsiteX9" fmla="*/ 1058482 w 1267969"/>
              <a:gd name="connsiteY9" fmla="*/ 422817 h 502193"/>
              <a:gd name="connsiteX10" fmla="*/ 888683 w 1267969"/>
              <a:gd name="connsiteY10" fmla="*/ 422817 h 502193"/>
              <a:gd name="connsiteX11" fmla="*/ 928371 w 1267969"/>
              <a:gd name="connsiteY11" fmla="*/ 462505 h 502193"/>
              <a:gd name="connsiteX12" fmla="*/ 888683 w 1267969"/>
              <a:gd name="connsiteY12" fmla="*/ 502193 h 502193"/>
              <a:gd name="connsiteX13" fmla="*/ 848995 w 1267969"/>
              <a:gd name="connsiteY13" fmla="*/ 462505 h 502193"/>
              <a:gd name="connsiteX14" fmla="*/ 888683 w 1267969"/>
              <a:gd name="connsiteY14" fmla="*/ 422817 h 502193"/>
              <a:gd name="connsiteX15" fmla="*/ 718884 w 1267969"/>
              <a:gd name="connsiteY15" fmla="*/ 422817 h 502193"/>
              <a:gd name="connsiteX16" fmla="*/ 758572 w 1267969"/>
              <a:gd name="connsiteY16" fmla="*/ 462505 h 502193"/>
              <a:gd name="connsiteX17" fmla="*/ 718884 w 1267969"/>
              <a:gd name="connsiteY17" fmla="*/ 502193 h 502193"/>
              <a:gd name="connsiteX18" fmla="*/ 679196 w 1267969"/>
              <a:gd name="connsiteY18" fmla="*/ 462505 h 502193"/>
              <a:gd name="connsiteX19" fmla="*/ 718884 w 1267969"/>
              <a:gd name="connsiteY19" fmla="*/ 422817 h 502193"/>
              <a:gd name="connsiteX20" fmla="*/ 549085 w 1267969"/>
              <a:gd name="connsiteY20" fmla="*/ 422817 h 502193"/>
              <a:gd name="connsiteX21" fmla="*/ 588773 w 1267969"/>
              <a:gd name="connsiteY21" fmla="*/ 462505 h 502193"/>
              <a:gd name="connsiteX22" fmla="*/ 549085 w 1267969"/>
              <a:gd name="connsiteY22" fmla="*/ 502193 h 502193"/>
              <a:gd name="connsiteX23" fmla="*/ 509397 w 1267969"/>
              <a:gd name="connsiteY23" fmla="*/ 462505 h 502193"/>
              <a:gd name="connsiteX24" fmla="*/ 549085 w 1267969"/>
              <a:gd name="connsiteY24" fmla="*/ 422817 h 502193"/>
              <a:gd name="connsiteX25" fmla="*/ 379286 w 1267969"/>
              <a:gd name="connsiteY25" fmla="*/ 422817 h 502193"/>
              <a:gd name="connsiteX26" fmla="*/ 418974 w 1267969"/>
              <a:gd name="connsiteY26" fmla="*/ 462505 h 502193"/>
              <a:gd name="connsiteX27" fmla="*/ 379286 w 1267969"/>
              <a:gd name="connsiteY27" fmla="*/ 502193 h 502193"/>
              <a:gd name="connsiteX28" fmla="*/ 339598 w 1267969"/>
              <a:gd name="connsiteY28" fmla="*/ 462505 h 502193"/>
              <a:gd name="connsiteX29" fmla="*/ 379286 w 1267969"/>
              <a:gd name="connsiteY29" fmla="*/ 422817 h 502193"/>
              <a:gd name="connsiteX30" fmla="*/ 209487 w 1267969"/>
              <a:gd name="connsiteY30" fmla="*/ 422817 h 502193"/>
              <a:gd name="connsiteX31" fmla="*/ 249175 w 1267969"/>
              <a:gd name="connsiteY31" fmla="*/ 462505 h 502193"/>
              <a:gd name="connsiteX32" fmla="*/ 209487 w 1267969"/>
              <a:gd name="connsiteY32" fmla="*/ 502193 h 502193"/>
              <a:gd name="connsiteX33" fmla="*/ 169799 w 1267969"/>
              <a:gd name="connsiteY33" fmla="*/ 462505 h 502193"/>
              <a:gd name="connsiteX34" fmla="*/ 209487 w 1267969"/>
              <a:gd name="connsiteY34" fmla="*/ 422817 h 502193"/>
              <a:gd name="connsiteX35" fmla="*/ 39688 w 1267969"/>
              <a:gd name="connsiteY35" fmla="*/ 422817 h 502193"/>
              <a:gd name="connsiteX36" fmla="*/ 79376 w 1267969"/>
              <a:gd name="connsiteY36" fmla="*/ 462505 h 502193"/>
              <a:gd name="connsiteX37" fmla="*/ 39688 w 1267969"/>
              <a:gd name="connsiteY37" fmla="*/ 502193 h 502193"/>
              <a:gd name="connsiteX38" fmla="*/ 0 w 1267969"/>
              <a:gd name="connsiteY38" fmla="*/ 462505 h 502193"/>
              <a:gd name="connsiteX39" fmla="*/ 39688 w 1267969"/>
              <a:gd name="connsiteY39" fmla="*/ 422817 h 502193"/>
              <a:gd name="connsiteX40" fmla="*/ 1228281 w 1267969"/>
              <a:gd name="connsiteY40" fmla="*/ 281878 h 502193"/>
              <a:gd name="connsiteX41" fmla="*/ 1267969 w 1267969"/>
              <a:gd name="connsiteY41" fmla="*/ 321566 h 502193"/>
              <a:gd name="connsiteX42" fmla="*/ 1228281 w 1267969"/>
              <a:gd name="connsiteY42" fmla="*/ 361254 h 502193"/>
              <a:gd name="connsiteX43" fmla="*/ 1188593 w 1267969"/>
              <a:gd name="connsiteY43" fmla="*/ 321566 h 502193"/>
              <a:gd name="connsiteX44" fmla="*/ 1228281 w 1267969"/>
              <a:gd name="connsiteY44" fmla="*/ 281878 h 502193"/>
              <a:gd name="connsiteX45" fmla="*/ 1058482 w 1267969"/>
              <a:gd name="connsiteY45" fmla="*/ 281878 h 502193"/>
              <a:gd name="connsiteX46" fmla="*/ 1098170 w 1267969"/>
              <a:gd name="connsiteY46" fmla="*/ 321566 h 502193"/>
              <a:gd name="connsiteX47" fmla="*/ 1058482 w 1267969"/>
              <a:gd name="connsiteY47" fmla="*/ 361254 h 502193"/>
              <a:gd name="connsiteX48" fmla="*/ 1018794 w 1267969"/>
              <a:gd name="connsiteY48" fmla="*/ 321566 h 502193"/>
              <a:gd name="connsiteX49" fmla="*/ 1058482 w 1267969"/>
              <a:gd name="connsiteY49" fmla="*/ 281878 h 502193"/>
              <a:gd name="connsiteX50" fmla="*/ 888683 w 1267969"/>
              <a:gd name="connsiteY50" fmla="*/ 281878 h 502193"/>
              <a:gd name="connsiteX51" fmla="*/ 928371 w 1267969"/>
              <a:gd name="connsiteY51" fmla="*/ 321566 h 502193"/>
              <a:gd name="connsiteX52" fmla="*/ 888683 w 1267969"/>
              <a:gd name="connsiteY52" fmla="*/ 361254 h 502193"/>
              <a:gd name="connsiteX53" fmla="*/ 848995 w 1267969"/>
              <a:gd name="connsiteY53" fmla="*/ 321566 h 502193"/>
              <a:gd name="connsiteX54" fmla="*/ 888683 w 1267969"/>
              <a:gd name="connsiteY54" fmla="*/ 281878 h 502193"/>
              <a:gd name="connsiteX55" fmla="*/ 718884 w 1267969"/>
              <a:gd name="connsiteY55" fmla="*/ 281878 h 502193"/>
              <a:gd name="connsiteX56" fmla="*/ 758572 w 1267969"/>
              <a:gd name="connsiteY56" fmla="*/ 321566 h 502193"/>
              <a:gd name="connsiteX57" fmla="*/ 718884 w 1267969"/>
              <a:gd name="connsiteY57" fmla="*/ 361254 h 502193"/>
              <a:gd name="connsiteX58" fmla="*/ 679196 w 1267969"/>
              <a:gd name="connsiteY58" fmla="*/ 321566 h 502193"/>
              <a:gd name="connsiteX59" fmla="*/ 718884 w 1267969"/>
              <a:gd name="connsiteY59" fmla="*/ 281878 h 502193"/>
              <a:gd name="connsiteX60" fmla="*/ 549085 w 1267969"/>
              <a:gd name="connsiteY60" fmla="*/ 281878 h 502193"/>
              <a:gd name="connsiteX61" fmla="*/ 588773 w 1267969"/>
              <a:gd name="connsiteY61" fmla="*/ 321566 h 502193"/>
              <a:gd name="connsiteX62" fmla="*/ 549085 w 1267969"/>
              <a:gd name="connsiteY62" fmla="*/ 361254 h 502193"/>
              <a:gd name="connsiteX63" fmla="*/ 509397 w 1267969"/>
              <a:gd name="connsiteY63" fmla="*/ 321566 h 502193"/>
              <a:gd name="connsiteX64" fmla="*/ 549085 w 1267969"/>
              <a:gd name="connsiteY64" fmla="*/ 281878 h 502193"/>
              <a:gd name="connsiteX65" fmla="*/ 379286 w 1267969"/>
              <a:gd name="connsiteY65" fmla="*/ 281878 h 502193"/>
              <a:gd name="connsiteX66" fmla="*/ 418974 w 1267969"/>
              <a:gd name="connsiteY66" fmla="*/ 321566 h 502193"/>
              <a:gd name="connsiteX67" fmla="*/ 379286 w 1267969"/>
              <a:gd name="connsiteY67" fmla="*/ 361254 h 502193"/>
              <a:gd name="connsiteX68" fmla="*/ 339598 w 1267969"/>
              <a:gd name="connsiteY68" fmla="*/ 321566 h 502193"/>
              <a:gd name="connsiteX69" fmla="*/ 379286 w 1267969"/>
              <a:gd name="connsiteY69" fmla="*/ 281878 h 502193"/>
              <a:gd name="connsiteX70" fmla="*/ 209487 w 1267969"/>
              <a:gd name="connsiteY70" fmla="*/ 281878 h 502193"/>
              <a:gd name="connsiteX71" fmla="*/ 249175 w 1267969"/>
              <a:gd name="connsiteY71" fmla="*/ 321566 h 502193"/>
              <a:gd name="connsiteX72" fmla="*/ 209487 w 1267969"/>
              <a:gd name="connsiteY72" fmla="*/ 361254 h 502193"/>
              <a:gd name="connsiteX73" fmla="*/ 169799 w 1267969"/>
              <a:gd name="connsiteY73" fmla="*/ 321566 h 502193"/>
              <a:gd name="connsiteX74" fmla="*/ 209487 w 1267969"/>
              <a:gd name="connsiteY74" fmla="*/ 281878 h 502193"/>
              <a:gd name="connsiteX75" fmla="*/ 39688 w 1267969"/>
              <a:gd name="connsiteY75" fmla="*/ 281878 h 502193"/>
              <a:gd name="connsiteX76" fmla="*/ 79376 w 1267969"/>
              <a:gd name="connsiteY76" fmla="*/ 321566 h 502193"/>
              <a:gd name="connsiteX77" fmla="*/ 39688 w 1267969"/>
              <a:gd name="connsiteY77" fmla="*/ 361254 h 502193"/>
              <a:gd name="connsiteX78" fmla="*/ 0 w 1267969"/>
              <a:gd name="connsiteY78" fmla="*/ 321566 h 502193"/>
              <a:gd name="connsiteX79" fmla="*/ 39688 w 1267969"/>
              <a:gd name="connsiteY79" fmla="*/ 281878 h 502193"/>
              <a:gd name="connsiteX80" fmla="*/ 1228281 w 1267969"/>
              <a:gd name="connsiteY80" fmla="*/ 140939 h 502193"/>
              <a:gd name="connsiteX81" fmla="*/ 1267969 w 1267969"/>
              <a:gd name="connsiteY81" fmla="*/ 180627 h 502193"/>
              <a:gd name="connsiteX82" fmla="*/ 1228281 w 1267969"/>
              <a:gd name="connsiteY82" fmla="*/ 220315 h 502193"/>
              <a:gd name="connsiteX83" fmla="*/ 1188593 w 1267969"/>
              <a:gd name="connsiteY83" fmla="*/ 180627 h 502193"/>
              <a:gd name="connsiteX84" fmla="*/ 1228281 w 1267969"/>
              <a:gd name="connsiteY84" fmla="*/ 140939 h 502193"/>
              <a:gd name="connsiteX85" fmla="*/ 1058482 w 1267969"/>
              <a:gd name="connsiteY85" fmla="*/ 140939 h 502193"/>
              <a:gd name="connsiteX86" fmla="*/ 1098170 w 1267969"/>
              <a:gd name="connsiteY86" fmla="*/ 180627 h 502193"/>
              <a:gd name="connsiteX87" fmla="*/ 1058482 w 1267969"/>
              <a:gd name="connsiteY87" fmla="*/ 220315 h 502193"/>
              <a:gd name="connsiteX88" fmla="*/ 1018794 w 1267969"/>
              <a:gd name="connsiteY88" fmla="*/ 180627 h 502193"/>
              <a:gd name="connsiteX89" fmla="*/ 1058482 w 1267969"/>
              <a:gd name="connsiteY89" fmla="*/ 140939 h 502193"/>
              <a:gd name="connsiteX90" fmla="*/ 888683 w 1267969"/>
              <a:gd name="connsiteY90" fmla="*/ 140939 h 502193"/>
              <a:gd name="connsiteX91" fmla="*/ 928371 w 1267969"/>
              <a:gd name="connsiteY91" fmla="*/ 180627 h 502193"/>
              <a:gd name="connsiteX92" fmla="*/ 888683 w 1267969"/>
              <a:gd name="connsiteY92" fmla="*/ 220315 h 502193"/>
              <a:gd name="connsiteX93" fmla="*/ 848995 w 1267969"/>
              <a:gd name="connsiteY93" fmla="*/ 180627 h 502193"/>
              <a:gd name="connsiteX94" fmla="*/ 888683 w 1267969"/>
              <a:gd name="connsiteY94" fmla="*/ 140939 h 502193"/>
              <a:gd name="connsiteX95" fmla="*/ 718884 w 1267969"/>
              <a:gd name="connsiteY95" fmla="*/ 140939 h 502193"/>
              <a:gd name="connsiteX96" fmla="*/ 758572 w 1267969"/>
              <a:gd name="connsiteY96" fmla="*/ 180627 h 502193"/>
              <a:gd name="connsiteX97" fmla="*/ 718884 w 1267969"/>
              <a:gd name="connsiteY97" fmla="*/ 220315 h 502193"/>
              <a:gd name="connsiteX98" fmla="*/ 679196 w 1267969"/>
              <a:gd name="connsiteY98" fmla="*/ 180627 h 502193"/>
              <a:gd name="connsiteX99" fmla="*/ 718884 w 1267969"/>
              <a:gd name="connsiteY99" fmla="*/ 140939 h 502193"/>
              <a:gd name="connsiteX100" fmla="*/ 549085 w 1267969"/>
              <a:gd name="connsiteY100" fmla="*/ 140939 h 502193"/>
              <a:gd name="connsiteX101" fmla="*/ 588773 w 1267969"/>
              <a:gd name="connsiteY101" fmla="*/ 180627 h 502193"/>
              <a:gd name="connsiteX102" fmla="*/ 549085 w 1267969"/>
              <a:gd name="connsiteY102" fmla="*/ 220315 h 502193"/>
              <a:gd name="connsiteX103" fmla="*/ 509397 w 1267969"/>
              <a:gd name="connsiteY103" fmla="*/ 180627 h 502193"/>
              <a:gd name="connsiteX104" fmla="*/ 549085 w 1267969"/>
              <a:gd name="connsiteY104" fmla="*/ 140939 h 502193"/>
              <a:gd name="connsiteX105" fmla="*/ 379286 w 1267969"/>
              <a:gd name="connsiteY105" fmla="*/ 140939 h 502193"/>
              <a:gd name="connsiteX106" fmla="*/ 418974 w 1267969"/>
              <a:gd name="connsiteY106" fmla="*/ 180627 h 502193"/>
              <a:gd name="connsiteX107" fmla="*/ 379286 w 1267969"/>
              <a:gd name="connsiteY107" fmla="*/ 220315 h 502193"/>
              <a:gd name="connsiteX108" fmla="*/ 339598 w 1267969"/>
              <a:gd name="connsiteY108" fmla="*/ 180627 h 502193"/>
              <a:gd name="connsiteX109" fmla="*/ 379286 w 1267969"/>
              <a:gd name="connsiteY109" fmla="*/ 140939 h 502193"/>
              <a:gd name="connsiteX110" fmla="*/ 209487 w 1267969"/>
              <a:gd name="connsiteY110" fmla="*/ 140939 h 502193"/>
              <a:gd name="connsiteX111" fmla="*/ 249175 w 1267969"/>
              <a:gd name="connsiteY111" fmla="*/ 180627 h 502193"/>
              <a:gd name="connsiteX112" fmla="*/ 209487 w 1267969"/>
              <a:gd name="connsiteY112" fmla="*/ 220315 h 502193"/>
              <a:gd name="connsiteX113" fmla="*/ 169799 w 1267969"/>
              <a:gd name="connsiteY113" fmla="*/ 180627 h 502193"/>
              <a:gd name="connsiteX114" fmla="*/ 209487 w 1267969"/>
              <a:gd name="connsiteY114" fmla="*/ 140939 h 502193"/>
              <a:gd name="connsiteX115" fmla="*/ 39688 w 1267969"/>
              <a:gd name="connsiteY115" fmla="*/ 140939 h 502193"/>
              <a:gd name="connsiteX116" fmla="*/ 79376 w 1267969"/>
              <a:gd name="connsiteY116" fmla="*/ 180627 h 502193"/>
              <a:gd name="connsiteX117" fmla="*/ 39688 w 1267969"/>
              <a:gd name="connsiteY117" fmla="*/ 220315 h 502193"/>
              <a:gd name="connsiteX118" fmla="*/ 0 w 1267969"/>
              <a:gd name="connsiteY118" fmla="*/ 180627 h 502193"/>
              <a:gd name="connsiteX119" fmla="*/ 39688 w 1267969"/>
              <a:gd name="connsiteY119" fmla="*/ 140939 h 502193"/>
              <a:gd name="connsiteX120" fmla="*/ 1228281 w 1267969"/>
              <a:gd name="connsiteY120" fmla="*/ 0 h 502193"/>
              <a:gd name="connsiteX121" fmla="*/ 1267969 w 1267969"/>
              <a:gd name="connsiteY121" fmla="*/ 39688 h 502193"/>
              <a:gd name="connsiteX122" fmla="*/ 1228281 w 1267969"/>
              <a:gd name="connsiteY122" fmla="*/ 79376 h 502193"/>
              <a:gd name="connsiteX123" fmla="*/ 1188593 w 1267969"/>
              <a:gd name="connsiteY123" fmla="*/ 39688 h 502193"/>
              <a:gd name="connsiteX124" fmla="*/ 1228281 w 1267969"/>
              <a:gd name="connsiteY124" fmla="*/ 0 h 502193"/>
              <a:gd name="connsiteX125" fmla="*/ 1058482 w 1267969"/>
              <a:gd name="connsiteY125" fmla="*/ 0 h 502193"/>
              <a:gd name="connsiteX126" fmla="*/ 1098170 w 1267969"/>
              <a:gd name="connsiteY126" fmla="*/ 39688 h 502193"/>
              <a:gd name="connsiteX127" fmla="*/ 1058482 w 1267969"/>
              <a:gd name="connsiteY127" fmla="*/ 79376 h 502193"/>
              <a:gd name="connsiteX128" fmla="*/ 1018794 w 1267969"/>
              <a:gd name="connsiteY128" fmla="*/ 39688 h 502193"/>
              <a:gd name="connsiteX129" fmla="*/ 1058482 w 1267969"/>
              <a:gd name="connsiteY129" fmla="*/ 0 h 502193"/>
              <a:gd name="connsiteX130" fmla="*/ 888683 w 1267969"/>
              <a:gd name="connsiteY130" fmla="*/ 0 h 502193"/>
              <a:gd name="connsiteX131" fmla="*/ 928371 w 1267969"/>
              <a:gd name="connsiteY131" fmla="*/ 39688 h 502193"/>
              <a:gd name="connsiteX132" fmla="*/ 888683 w 1267969"/>
              <a:gd name="connsiteY132" fmla="*/ 79376 h 502193"/>
              <a:gd name="connsiteX133" fmla="*/ 848995 w 1267969"/>
              <a:gd name="connsiteY133" fmla="*/ 39688 h 502193"/>
              <a:gd name="connsiteX134" fmla="*/ 888683 w 1267969"/>
              <a:gd name="connsiteY134" fmla="*/ 0 h 502193"/>
              <a:gd name="connsiteX135" fmla="*/ 718884 w 1267969"/>
              <a:gd name="connsiteY135" fmla="*/ 0 h 502193"/>
              <a:gd name="connsiteX136" fmla="*/ 758572 w 1267969"/>
              <a:gd name="connsiteY136" fmla="*/ 39688 h 502193"/>
              <a:gd name="connsiteX137" fmla="*/ 718884 w 1267969"/>
              <a:gd name="connsiteY137" fmla="*/ 79376 h 502193"/>
              <a:gd name="connsiteX138" fmla="*/ 679196 w 1267969"/>
              <a:gd name="connsiteY138" fmla="*/ 39688 h 502193"/>
              <a:gd name="connsiteX139" fmla="*/ 718884 w 1267969"/>
              <a:gd name="connsiteY139" fmla="*/ 0 h 502193"/>
              <a:gd name="connsiteX140" fmla="*/ 549085 w 1267969"/>
              <a:gd name="connsiteY140" fmla="*/ 0 h 502193"/>
              <a:gd name="connsiteX141" fmla="*/ 588773 w 1267969"/>
              <a:gd name="connsiteY141" fmla="*/ 39688 h 502193"/>
              <a:gd name="connsiteX142" fmla="*/ 549085 w 1267969"/>
              <a:gd name="connsiteY142" fmla="*/ 79376 h 502193"/>
              <a:gd name="connsiteX143" fmla="*/ 509397 w 1267969"/>
              <a:gd name="connsiteY143" fmla="*/ 39688 h 502193"/>
              <a:gd name="connsiteX144" fmla="*/ 549085 w 1267969"/>
              <a:gd name="connsiteY144" fmla="*/ 0 h 502193"/>
              <a:gd name="connsiteX145" fmla="*/ 379286 w 1267969"/>
              <a:gd name="connsiteY145" fmla="*/ 0 h 502193"/>
              <a:gd name="connsiteX146" fmla="*/ 418974 w 1267969"/>
              <a:gd name="connsiteY146" fmla="*/ 39688 h 502193"/>
              <a:gd name="connsiteX147" fmla="*/ 379286 w 1267969"/>
              <a:gd name="connsiteY147" fmla="*/ 79376 h 502193"/>
              <a:gd name="connsiteX148" fmla="*/ 339598 w 1267969"/>
              <a:gd name="connsiteY148" fmla="*/ 39688 h 502193"/>
              <a:gd name="connsiteX149" fmla="*/ 379286 w 1267969"/>
              <a:gd name="connsiteY149" fmla="*/ 0 h 502193"/>
              <a:gd name="connsiteX150" fmla="*/ 209487 w 1267969"/>
              <a:gd name="connsiteY150" fmla="*/ 0 h 502193"/>
              <a:gd name="connsiteX151" fmla="*/ 249175 w 1267969"/>
              <a:gd name="connsiteY151" fmla="*/ 39688 h 502193"/>
              <a:gd name="connsiteX152" fmla="*/ 209487 w 1267969"/>
              <a:gd name="connsiteY152" fmla="*/ 79376 h 502193"/>
              <a:gd name="connsiteX153" fmla="*/ 169799 w 1267969"/>
              <a:gd name="connsiteY153" fmla="*/ 39688 h 502193"/>
              <a:gd name="connsiteX154" fmla="*/ 209487 w 1267969"/>
              <a:gd name="connsiteY154" fmla="*/ 0 h 502193"/>
              <a:gd name="connsiteX155" fmla="*/ 39688 w 1267969"/>
              <a:gd name="connsiteY155" fmla="*/ 0 h 502193"/>
              <a:gd name="connsiteX156" fmla="*/ 79376 w 1267969"/>
              <a:gd name="connsiteY156" fmla="*/ 39688 h 502193"/>
              <a:gd name="connsiteX157" fmla="*/ 39688 w 1267969"/>
              <a:gd name="connsiteY157" fmla="*/ 79376 h 502193"/>
              <a:gd name="connsiteX158" fmla="*/ 0 w 1267969"/>
              <a:gd name="connsiteY158" fmla="*/ 39688 h 502193"/>
              <a:gd name="connsiteX159" fmla="*/ 39688 w 1267969"/>
              <a:gd name="connsiteY159" fmla="*/ 0 h 50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267969" h="502193">
                <a:moveTo>
                  <a:pt x="1228281" y="422817"/>
                </a:moveTo>
                <a:cubicBezTo>
                  <a:pt x="1250200" y="422817"/>
                  <a:pt x="1267969" y="440586"/>
                  <a:pt x="1267969" y="462505"/>
                </a:cubicBezTo>
                <a:cubicBezTo>
                  <a:pt x="1267969" y="484424"/>
                  <a:pt x="1250200" y="502193"/>
                  <a:pt x="1228281" y="502193"/>
                </a:cubicBezTo>
                <a:cubicBezTo>
                  <a:pt x="1206362" y="502193"/>
                  <a:pt x="1188593" y="484424"/>
                  <a:pt x="1188593" y="462505"/>
                </a:cubicBezTo>
                <a:cubicBezTo>
                  <a:pt x="1188593" y="440586"/>
                  <a:pt x="1206362" y="422817"/>
                  <a:pt x="1228281" y="422817"/>
                </a:cubicBezTo>
                <a:close/>
                <a:moveTo>
                  <a:pt x="1058482" y="422817"/>
                </a:moveTo>
                <a:cubicBezTo>
                  <a:pt x="1080401" y="422817"/>
                  <a:pt x="1098170" y="440586"/>
                  <a:pt x="1098170" y="462505"/>
                </a:cubicBezTo>
                <a:cubicBezTo>
                  <a:pt x="1098170" y="484424"/>
                  <a:pt x="1080401" y="502193"/>
                  <a:pt x="1058482" y="502193"/>
                </a:cubicBezTo>
                <a:cubicBezTo>
                  <a:pt x="1036563" y="502193"/>
                  <a:pt x="1018794" y="484424"/>
                  <a:pt x="1018794" y="462505"/>
                </a:cubicBezTo>
                <a:cubicBezTo>
                  <a:pt x="1018794" y="440586"/>
                  <a:pt x="1036563" y="422817"/>
                  <a:pt x="1058482" y="422817"/>
                </a:cubicBezTo>
                <a:close/>
                <a:moveTo>
                  <a:pt x="888683" y="422817"/>
                </a:moveTo>
                <a:cubicBezTo>
                  <a:pt x="910602" y="422817"/>
                  <a:pt x="928371" y="440586"/>
                  <a:pt x="928371" y="462505"/>
                </a:cubicBezTo>
                <a:cubicBezTo>
                  <a:pt x="928371" y="484424"/>
                  <a:pt x="910602" y="502193"/>
                  <a:pt x="888683" y="502193"/>
                </a:cubicBezTo>
                <a:cubicBezTo>
                  <a:pt x="866764" y="502193"/>
                  <a:pt x="848995" y="484424"/>
                  <a:pt x="848995" y="462505"/>
                </a:cubicBezTo>
                <a:cubicBezTo>
                  <a:pt x="848995" y="440586"/>
                  <a:pt x="866764" y="422817"/>
                  <a:pt x="888683" y="422817"/>
                </a:cubicBezTo>
                <a:close/>
                <a:moveTo>
                  <a:pt x="718884" y="422817"/>
                </a:moveTo>
                <a:cubicBezTo>
                  <a:pt x="740803" y="422817"/>
                  <a:pt x="758572" y="440586"/>
                  <a:pt x="758572" y="462505"/>
                </a:cubicBezTo>
                <a:cubicBezTo>
                  <a:pt x="758572" y="484424"/>
                  <a:pt x="740803" y="502193"/>
                  <a:pt x="718884" y="502193"/>
                </a:cubicBezTo>
                <a:cubicBezTo>
                  <a:pt x="696965" y="502193"/>
                  <a:pt x="679196" y="484424"/>
                  <a:pt x="679196" y="462505"/>
                </a:cubicBezTo>
                <a:cubicBezTo>
                  <a:pt x="679196" y="440586"/>
                  <a:pt x="696965" y="422817"/>
                  <a:pt x="718884" y="422817"/>
                </a:cubicBezTo>
                <a:close/>
                <a:moveTo>
                  <a:pt x="549085" y="422817"/>
                </a:moveTo>
                <a:cubicBezTo>
                  <a:pt x="571004" y="422817"/>
                  <a:pt x="588773" y="440586"/>
                  <a:pt x="588773" y="462505"/>
                </a:cubicBezTo>
                <a:cubicBezTo>
                  <a:pt x="588773" y="484424"/>
                  <a:pt x="571004" y="502193"/>
                  <a:pt x="549085" y="502193"/>
                </a:cubicBezTo>
                <a:cubicBezTo>
                  <a:pt x="527166" y="502193"/>
                  <a:pt x="509397" y="484424"/>
                  <a:pt x="509397" y="462505"/>
                </a:cubicBezTo>
                <a:cubicBezTo>
                  <a:pt x="509397" y="440586"/>
                  <a:pt x="527166" y="422817"/>
                  <a:pt x="549085" y="422817"/>
                </a:cubicBezTo>
                <a:close/>
                <a:moveTo>
                  <a:pt x="379286" y="422817"/>
                </a:moveTo>
                <a:cubicBezTo>
                  <a:pt x="401205" y="422817"/>
                  <a:pt x="418974" y="440586"/>
                  <a:pt x="418974" y="462505"/>
                </a:cubicBezTo>
                <a:cubicBezTo>
                  <a:pt x="418974" y="484424"/>
                  <a:pt x="401205" y="502193"/>
                  <a:pt x="379286" y="502193"/>
                </a:cubicBezTo>
                <a:cubicBezTo>
                  <a:pt x="357367" y="502193"/>
                  <a:pt x="339598" y="484424"/>
                  <a:pt x="339598" y="462505"/>
                </a:cubicBezTo>
                <a:cubicBezTo>
                  <a:pt x="339598" y="440586"/>
                  <a:pt x="357367" y="422817"/>
                  <a:pt x="379286" y="422817"/>
                </a:cubicBezTo>
                <a:close/>
                <a:moveTo>
                  <a:pt x="209487" y="422817"/>
                </a:moveTo>
                <a:cubicBezTo>
                  <a:pt x="231406" y="422817"/>
                  <a:pt x="249175" y="440586"/>
                  <a:pt x="249175" y="462505"/>
                </a:cubicBezTo>
                <a:cubicBezTo>
                  <a:pt x="249175" y="484424"/>
                  <a:pt x="231406" y="502193"/>
                  <a:pt x="209487" y="502193"/>
                </a:cubicBezTo>
                <a:cubicBezTo>
                  <a:pt x="187568" y="502193"/>
                  <a:pt x="169799" y="484424"/>
                  <a:pt x="169799" y="462505"/>
                </a:cubicBezTo>
                <a:cubicBezTo>
                  <a:pt x="169799" y="440586"/>
                  <a:pt x="187568" y="422817"/>
                  <a:pt x="209487" y="422817"/>
                </a:cubicBezTo>
                <a:close/>
                <a:moveTo>
                  <a:pt x="39688" y="422817"/>
                </a:moveTo>
                <a:cubicBezTo>
                  <a:pt x="61607" y="422817"/>
                  <a:pt x="79376" y="440586"/>
                  <a:pt x="79376" y="462505"/>
                </a:cubicBezTo>
                <a:cubicBezTo>
                  <a:pt x="79376" y="484424"/>
                  <a:pt x="61607" y="502193"/>
                  <a:pt x="39688" y="502193"/>
                </a:cubicBezTo>
                <a:cubicBezTo>
                  <a:pt x="17769" y="502193"/>
                  <a:pt x="0" y="484424"/>
                  <a:pt x="0" y="462505"/>
                </a:cubicBezTo>
                <a:cubicBezTo>
                  <a:pt x="0" y="440586"/>
                  <a:pt x="17769" y="422817"/>
                  <a:pt x="39688" y="422817"/>
                </a:cubicBezTo>
                <a:close/>
                <a:moveTo>
                  <a:pt x="1228281" y="281878"/>
                </a:moveTo>
                <a:cubicBezTo>
                  <a:pt x="1250200" y="281878"/>
                  <a:pt x="1267969" y="299647"/>
                  <a:pt x="1267969" y="321566"/>
                </a:cubicBezTo>
                <a:cubicBezTo>
                  <a:pt x="1267969" y="343485"/>
                  <a:pt x="1250200" y="361254"/>
                  <a:pt x="1228281" y="361254"/>
                </a:cubicBezTo>
                <a:cubicBezTo>
                  <a:pt x="1206362" y="361254"/>
                  <a:pt x="1188593" y="343485"/>
                  <a:pt x="1188593" y="321566"/>
                </a:cubicBezTo>
                <a:cubicBezTo>
                  <a:pt x="1188593" y="299647"/>
                  <a:pt x="1206362" y="281878"/>
                  <a:pt x="1228281" y="281878"/>
                </a:cubicBezTo>
                <a:close/>
                <a:moveTo>
                  <a:pt x="1058482" y="281878"/>
                </a:moveTo>
                <a:cubicBezTo>
                  <a:pt x="1080401" y="281878"/>
                  <a:pt x="1098170" y="299647"/>
                  <a:pt x="1098170" y="321566"/>
                </a:cubicBezTo>
                <a:cubicBezTo>
                  <a:pt x="1098170" y="343485"/>
                  <a:pt x="1080401" y="361254"/>
                  <a:pt x="1058482" y="361254"/>
                </a:cubicBezTo>
                <a:cubicBezTo>
                  <a:pt x="1036563" y="361254"/>
                  <a:pt x="1018794" y="343485"/>
                  <a:pt x="1018794" y="321566"/>
                </a:cubicBezTo>
                <a:cubicBezTo>
                  <a:pt x="1018794" y="299647"/>
                  <a:pt x="1036563" y="281878"/>
                  <a:pt x="1058482" y="281878"/>
                </a:cubicBezTo>
                <a:close/>
                <a:moveTo>
                  <a:pt x="888683" y="281878"/>
                </a:moveTo>
                <a:cubicBezTo>
                  <a:pt x="910602" y="281878"/>
                  <a:pt x="928371" y="299647"/>
                  <a:pt x="928371" y="321566"/>
                </a:cubicBezTo>
                <a:cubicBezTo>
                  <a:pt x="928371" y="343485"/>
                  <a:pt x="910602" y="361254"/>
                  <a:pt x="888683" y="361254"/>
                </a:cubicBezTo>
                <a:cubicBezTo>
                  <a:pt x="866764" y="361254"/>
                  <a:pt x="848995" y="343485"/>
                  <a:pt x="848995" y="321566"/>
                </a:cubicBezTo>
                <a:cubicBezTo>
                  <a:pt x="848995" y="299647"/>
                  <a:pt x="866764" y="281878"/>
                  <a:pt x="888683" y="281878"/>
                </a:cubicBezTo>
                <a:close/>
                <a:moveTo>
                  <a:pt x="718884" y="281878"/>
                </a:moveTo>
                <a:cubicBezTo>
                  <a:pt x="740803" y="281878"/>
                  <a:pt x="758572" y="299647"/>
                  <a:pt x="758572" y="321566"/>
                </a:cubicBezTo>
                <a:cubicBezTo>
                  <a:pt x="758572" y="343485"/>
                  <a:pt x="740803" y="361254"/>
                  <a:pt x="718884" y="361254"/>
                </a:cubicBezTo>
                <a:cubicBezTo>
                  <a:pt x="696965" y="361254"/>
                  <a:pt x="679196" y="343485"/>
                  <a:pt x="679196" y="321566"/>
                </a:cubicBezTo>
                <a:cubicBezTo>
                  <a:pt x="679196" y="299647"/>
                  <a:pt x="696965" y="281878"/>
                  <a:pt x="718884" y="281878"/>
                </a:cubicBezTo>
                <a:close/>
                <a:moveTo>
                  <a:pt x="549085" y="281878"/>
                </a:moveTo>
                <a:cubicBezTo>
                  <a:pt x="571004" y="281878"/>
                  <a:pt x="588773" y="299647"/>
                  <a:pt x="588773" y="321566"/>
                </a:cubicBezTo>
                <a:cubicBezTo>
                  <a:pt x="588773" y="343485"/>
                  <a:pt x="571004" y="361254"/>
                  <a:pt x="549085" y="361254"/>
                </a:cubicBezTo>
                <a:cubicBezTo>
                  <a:pt x="527166" y="361254"/>
                  <a:pt x="509397" y="343485"/>
                  <a:pt x="509397" y="321566"/>
                </a:cubicBezTo>
                <a:cubicBezTo>
                  <a:pt x="509397" y="299647"/>
                  <a:pt x="527166" y="281878"/>
                  <a:pt x="549085" y="281878"/>
                </a:cubicBezTo>
                <a:close/>
                <a:moveTo>
                  <a:pt x="379286" y="281878"/>
                </a:moveTo>
                <a:cubicBezTo>
                  <a:pt x="401205" y="281878"/>
                  <a:pt x="418974" y="299647"/>
                  <a:pt x="418974" y="321566"/>
                </a:cubicBezTo>
                <a:cubicBezTo>
                  <a:pt x="418974" y="343485"/>
                  <a:pt x="401205" y="361254"/>
                  <a:pt x="379286" y="361254"/>
                </a:cubicBezTo>
                <a:cubicBezTo>
                  <a:pt x="357367" y="361254"/>
                  <a:pt x="339598" y="343485"/>
                  <a:pt x="339598" y="321566"/>
                </a:cubicBezTo>
                <a:cubicBezTo>
                  <a:pt x="339598" y="299647"/>
                  <a:pt x="357367" y="281878"/>
                  <a:pt x="379286" y="281878"/>
                </a:cubicBezTo>
                <a:close/>
                <a:moveTo>
                  <a:pt x="209487" y="281878"/>
                </a:moveTo>
                <a:cubicBezTo>
                  <a:pt x="231406" y="281878"/>
                  <a:pt x="249175" y="299647"/>
                  <a:pt x="249175" y="321566"/>
                </a:cubicBezTo>
                <a:cubicBezTo>
                  <a:pt x="249175" y="343485"/>
                  <a:pt x="231406" y="361254"/>
                  <a:pt x="209487" y="361254"/>
                </a:cubicBezTo>
                <a:cubicBezTo>
                  <a:pt x="187568" y="361254"/>
                  <a:pt x="169799" y="343485"/>
                  <a:pt x="169799" y="321566"/>
                </a:cubicBezTo>
                <a:cubicBezTo>
                  <a:pt x="169799" y="299647"/>
                  <a:pt x="187568" y="281878"/>
                  <a:pt x="209487" y="281878"/>
                </a:cubicBezTo>
                <a:close/>
                <a:moveTo>
                  <a:pt x="39688" y="281878"/>
                </a:moveTo>
                <a:cubicBezTo>
                  <a:pt x="61607" y="281878"/>
                  <a:pt x="79376" y="299647"/>
                  <a:pt x="79376" y="321566"/>
                </a:cubicBezTo>
                <a:cubicBezTo>
                  <a:pt x="79376" y="343485"/>
                  <a:pt x="61607" y="361254"/>
                  <a:pt x="39688" y="361254"/>
                </a:cubicBezTo>
                <a:cubicBezTo>
                  <a:pt x="17769" y="361254"/>
                  <a:pt x="0" y="343485"/>
                  <a:pt x="0" y="321566"/>
                </a:cubicBezTo>
                <a:cubicBezTo>
                  <a:pt x="0" y="299647"/>
                  <a:pt x="17769" y="281878"/>
                  <a:pt x="39688" y="281878"/>
                </a:cubicBezTo>
                <a:close/>
                <a:moveTo>
                  <a:pt x="1228281" y="140939"/>
                </a:moveTo>
                <a:cubicBezTo>
                  <a:pt x="1250200" y="140939"/>
                  <a:pt x="1267969" y="158708"/>
                  <a:pt x="1267969" y="180627"/>
                </a:cubicBezTo>
                <a:cubicBezTo>
                  <a:pt x="1267969" y="202546"/>
                  <a:pt x="1250200" y="220315"/>
                  <a:pt x="1228281" y="220315"/>
                </a:cubicBezTo>
                <a:cubicBezTo>
                  <a:pt x="1206362" y="220315"/>
                  <a:pt x="1188593" y="202546"/>
                  <a:pt x="1188593" y="180627"/>
                </a:cubicBezTo>
                <a:cubicBezTo>
                  <a:pt x="1188593" y="158708"/>
                  <a:pt x="1206362" y="140939"/>
                  <a:pt x="1228281" y="140939"/>
                </a:cubicBezTo>
                <a:close/>
                <a:moveTo>
                  <a:pt x="1058482" y="140939"/>
                </a:moveTo>
                <a:cubicBezTo>
                  <a:pt x="1080401" y="140939"/>
                  <a:pt x="1098170" y="158708"/>
                  <a:pt x="1098170" y="180627"/>
                </a:cubicBezTo>
                <a:cubicBezTo>
                  <a:pt x="1098170" y="202546"/>
                  <a:pt x="1080401" y="220315"/>
                  <a:pt x="1058482" y="220315"/>
                </a:cubicBezTo>
                <a:cubicBezTo>
                  <a:pt x="1036563" y="220315"/>
                  <a:pt x="1018794" y="202546"/>
                  <a:pt x="1018794" y="180627"/>
                </a:cubicBezTo>
                <a:cubicBezTo>
                  <a:pt x="1018794" y="158708"/>
                  <a:pt x="1036563" y="140939"/>
                  <a:pt x="1058482" y="140939"/>
                </a:cubicBezTo>
                <a:close/>
                <a:moveTo>
                  <a:pt x="888683" y="140939"/>
                </a:moveTo>
                <a:cubicBezTo>
                  <a:pt x="910602" y="140939"/>
                  <a:pt x="928371" y="158708"/>
                  <a:pt x="928371" y="180627"/>
                </a:cubicBezTo>
                <a:cubicBezTo>
                  <a:pt x="928371" y="202546"/>
                  <a:pt x="910602" y="220315"/>
                  <a:pt x="888683" y="220315"/>
                </a:cubicBezTo>
                <a:cubicBezTo>
                  <a:pt x="866764" y="220315"/>
                  <a:pt x="848995" y="202546"/>
                  <a:pt x="848995" y="180627"/>
                </a:cubicBezTo>
                <a:cubicBezTo>
                  <a:pt x="848995" y="158708"/>
                  <a:pt x="866764" y="140939"/>
                  <a:pt x="888683" y="140939"/>
                </a:cubicBezTo>
                <a:close/>
                <a:moveTo>
                  <a:pt x="718884" y="140939"/>
                </a:moveTo>
                <a:cubicBezTo>
                  <a:pt x="740803" y="140939"/>
                  <a:pt x="758572" y="158708"/>
                  <a:pt x="758572" y="180627"/>
                </a:cubicBezTo>
                <a:cubicBezTo>
                  <a:pt x="758572" y="202546"/>
                  <a:pt x="740803" y="220315"/>
                  <a:pt x="718884" y="220315"/>
                </a:cubicBezTo>
                <a:cubicBezTo>
                  <a:pt x="696965" y="220315"/>
                  <a:pt x="679196" y="202546"/>
                  <a:pt x="679196" y="180627"/>
                </a:cubicBezTo>
                <a:cubicBezTo>
                  <a:pt x="679196" y="158708"/>
                  <a:pt x="696965" y="140939"/>
                  <a:pt x="718884" y="140939"/>
                </a:cubicBezTo>
                <a:close/>
                <a:moveTo>
                  <a:pt x="549085" y="140939"/>
                </a:moveTo>
                <a:cubicBezTo>
                  <a:pt x="571004" y="140939"/>
                  <a:pt x="588773" y="158708"/>
                  <a:pt x="588773" y="180627"/>
                </a:cubicBezTo>
                <a:cubicBezTo>
                  <a:pt x="588773" y="202546"/>
                  <a:pt x="571004" y="220315"/>
                  <a:pt x="549085" y="220315"/>
                </a:cubicBezTo>
                <a:cubicBezTo>
                  <a:pt x="527166" y="220315"/>
                  <a:pt x="509397" y="202546"/>
                  <a:pt x="509397" y="180627"/>
                </a:cubicBezTo>
                <a:cubicBezTo>
                  <a:pt x="509397" y="158708"/>
                  <a:pt x="527166" y="140939"/>
                  <a:pt x="549085" y="140939"/>
                </a:cubicBezTo>
                <a:close/>
                <a:moveTo>
                  <a:pt x="379286" y="140939"/>
                </a:moveTo>
                <a:cubicBezTo>
                  <a:pt x="401205" y="140939"/>
                  <a:pt x="418974" y="158708"/>
                  <a:pt x="418974" y="180627"/>
                </a:cubicBezTo>
                <a:cubicBezTo>
                  <a:pt x="418974" y="202546"/>
                  <a:pt x="401205" y="220315"/>
                  <a:pt x="379286" y="220315"/>
                </a:cubicBezTo>
                <a:cubicBezTo>
                  <a:pt x="357367" y="220315"/>
                  <a:pt x="339598" y="202546"/>
                  <a:pt x="339598" y="180627"/>
                </a:cubicBezTo>
                <a:cubicBezTo>
                  <a:pt x="339598" y="158708"/>
                  <a:pt x="357367" y="140939"/>
                  <a:pt x="379286" y="140939"/>
                </a:cubicBezTo>
                <a:close/>
                <a:moveTo>
                  <a:pt x="209487" y="140939"/>
                </a:moveTo>
                <a:cubicBezTo>
                  <a:pt x="231406" y="140939"/>
                  <a:pt x="249175" y="158708"/>
                  <a:pt x="249175" y="180627"/>
                </a:cubicBezTo>
                <a:cubicBezTo>
                  <a:pt x="249175" y="202546"/>
                  <a:pt x="231406" y="220315"/>
                  <a:pt x="209487" y="220315"/>
                </a:cubicBezTo>
                <a:cubicBezTo>
                  <a:pt x="187568" y="220315"/>
                  <a:pt x="169799" y="202546"/>
                  <a:pt x="169799" y="180627"/>
                </a:cubicBezTo>
                <a:cubicBezTo>
                  <a:pt x="169799" y="158708"/>
                  <a:pt x="187568" y="140939"/>
                  <a:pt x="209487" y="140939"/>
                </a:cubicBezTo>
                <a:close/>
                <a:moveTo>
                  <a:pt x="39688" y="140939"/>
                </a:moveTo>
                <a:cubicBezTo>
                  <a:pt x="61607" y="140939"/>
                  <a:pt x="79376" y="158708"/>
                  <a:pt x="79376" y="180627"/>
                </a:cubicBezTo>
                <a:cubicBezTo>
                  <a:pt x="79376" y="202546"/>
                  <a:pt x="61607" y="220315"/>
                  <a:pt x="39688" y="220315"/>
                </a:cubicBezTo>
                <a:cubicBezTo>
                  <a:pt x="17769" y="220315"/>
                  <a:pt x="0" y="202546"/>
                  <a:pt x="0" y="180627"/>
                </a:cubicBezTo>
                <a:cubicBezTo>
                  <a:pt x="0" y="158708"/>
                  <a:pt x="17769" y="140939"/>
                  <a:pt x="39688" y="140939"/>
                </a:cubicBezTo>
                <a:close/>
                <a:moveTo>
                  <a:pt x="1228281" y="0"/>
                </a:moveTo>
                <a:cubicBezTo>
                  <a:pt x="1250200" y="0"/>
                  <a:pt x="1267969" y="17769"/>
                  <a:pt x="1267969" y="39688"/>
                </a:cubicBezTo>
                <a:cubicBezTo>
                  <a:pt x="1267969" y="61607"/>
                  <a:pt x="1250200" y="79376"/>
                  <a:pt x="1228281" y="79376"/>
                </a:cubicBezTo>
                <a:cubicBezTo>
                  <a:pt x="1206362" y="79376"/>
                  <a:pt x="1188593" y="61607"/>
                  <a:pt x="1188593" y="39688"/>
                </a:cubicBezTo>
                <a:cubicBezTo>
                  <a:pt x="1188593" y="17769"/>
                  <a:pt x="1206362" y="0"/>
                  <a:pt x="1228281" y="0"/>
                </a:cubicBezTo>
                <a:close/>
                <a:moveTo>
                  <a:pt x="1058482" y="0"/>
                </a:moveTo>
                <a:cubicBezTo>
                  <a:pt x="1080401" y="0"/>
                  <a:pt x="1098170" y="17769"/>
                  <a:pt x="1098170" y="39688"/>
                </a:cubicBezTo>
                <a:cubicBezTo>
                  <a:pt x="1098170" y="61607"/>
                  <a:pt x="1080401" y="79376"/>
                  <a:pt x="1058482" y="79376"/>
                </a:cubicBezTo>
                <a:cubicBezTo>
                  <a:pt x="1036563" y="79376"/>
                  <a:pt x="1018794" y="61607"/>
                  <a:pt x="1018794" y="39688"/>
                </a:cubicBezTo>
                <a:cubicBezTo>
                  <a:pt x="1018794" y="17769"/>
                  <a:pt x="1036563" y="0"/>
                  <a:pt x="1058482" y="0"/>
                </a:cubicBezTo>
                <a:close/>
                <a:moveTo>
                  <a:pt x="888683" y="0"/>
                </a:moveTo>
                <a:cubicBezTo>
                  <a:pt x="910602" y="0"/>
                  <a:pt x="928371" y="17769"/>
                  <a:pt x="928371" y="39688"/>
                </a:cubicBezTo>
                <a:cubicBezTo>
                  <a:pt x="928371" y="61607"/>
                  <a:pt x="910602" y="79376"/>
                  <a:pt x="888683" y="79376"/>
                </a:cubicBezTo>
                <a:cubicBezTo>
                  <a:pt x="866764" y="79376"/>
                  <a:pt x="848995" y="61607"/>
                  <a:pt x="848995" y="39688"/>
                </a:cubicBezTo>
                <a:cubicBezTo>
                  <a:pt x="848995" y="17769"/>
                  <a:pt x="866764" y="0"/>
                  <a:pt x="888683" y="0"/>
                </a:cubicBezTo>
                <a:close/>
                <a:moveTo>
                  <a:pt x="718884" y="0"/>
                </a:moveTo>
                <a:cubicBezTo>
                  <a:pt x="740803" y="0"/>
                  <a:pt x="758572" y="17769"/>
                  <a:pt x="758572" y="39688"/>
                </a:cubicBezTo>
                <a:cubicBezTo>
                  <a:pt x="758572" y="61607"/>
                  <a:pt x="740803" y="79376"/>
                  <a:pt x="718884" y="79376"/>
                </a:cubicBezTo>
                <a:cubicBezTo>
                  <a:pt x="696965" y="79376"/>
                  <a:pt x="679196" y="61607"/>
                  <a:pt x="679196" y="39688"/>
                </a:cubicBezTo>
                <a:cubicBezTo>
                  <a:pt x="679196" y="17769"/>
                  <a:pt x="696965" y="0"/>
                  <a:pt x="718884" y="0"/>
                </a:cubicBezTo>
                <a:close/>
                <a:moveTo>
                  <a:pt x="549085" y="0"/>
                </a:moveTo>
                <a:cubicBezTo>
                  <a:pt x="571004" y="0"/>
                  <a:pt x="588773" y="17769"/>
                  <a:pt x="588773" y="39688"/>
                </a:cubicBezTo>
                <a:cubicBezTo>
                  <a:pt x="588773" y="61607"/>
                  <a:pt x="571004" y="79376"/>
                  <a:pt x="549085" y="79376"/>
                </a:cubicBezTo>
                <a:cubicBezTo>
                  <a:pt x="527166" y="79376"/>
                  <a:pt x="509397" y="61607"/>
                  <a:pt x="509397" y="39688"/>
                </a:cubicBezTo>
                <a:cubicBezTo>
                  <a:pt x="509397" y="17769"/>
                  <a:pt x="527166" y="0"/>
                  <a:pt x="549085" y="0"/>
                </a:cubicBezTo>
                <a:close/>
                <a:moveTo>
                  <a:pt x="379286" y="0"/>
                </a:moveTo>
                <a:cubicBezTo>
                  <a:pt x="401205" y="0"/>
                  <a:pt x="418974" y="17769"/>
                  <a:pt x="418974" y="39688"/>
                </a:cubicBezTo>
                <a:cubicBezTo>
                  <a:pt x="418974" y="61607"/>
                  <a:pt x="401205" y="79376"/>
                  <a:pt x="379286" y="79376"/>
                </a:cubicBezTo>
                <a:cubicBezTo>
                  <a:pt x="357367" y="79376"/>
                  <a:pt x="339598" y="61607"/>
                  <a:pt x="339598" y="39688"/>
                </a:cubicBezTo>
                <a:cubicBezTo>
                  <a:pt x="339598" y="17769"/>
                  <a:pt x="357367" y="0"/>
                  <a:pt x="379286" y="0"/>
                </a:cubicBezTo>
                <a:close/>
                <a:moveTo>
                  <a:pt x="209487" y="0"/>
                </a:moveTo>
                <a:cubicBezTo>
                  <a:pt x="231406" y="0"/>
                  <a:pt x="249175" y="17769"/>
                  <a:pt x="249175" y="39688"/>
                </a:cubicBezTo>
                <a:cubicBezTo>
                  <a:pt x="249175" y="61607"/>
                  <a:pt x="231406" y="79376"/>
                  <a:pt x="209487" y="79376"/>
                </a:cubicBezTo>
                <a:cubicBezTo>
                  <a:pt x="187568" y="79376"/>
                  <a:pt x="169799" y="61607"/>
                  <a:pt x="169799" y="39688"/>
                </a:cubicBezTo>
                <a:cubicBezTo>
                  <a:pt x="169799" y="17769"/>
                  <a:pt x="187568" y="0"/>
                  <a:pt x="209487" y="0"/>
                </a:cubicBezTo>
                <a:close/>
                <a:moveTo>
                  <a:pt x="39688" y="0"/>
                </a:moveTo>
                <a:cubicBezTo>
                  <a:pt x="61607" y="0"/>
                  <a:pt x="79376" y="17769"/>
                  <a:pt x="79376" y="39688"/>
                </a:cubicBezTo>
                <a:cubicBezTo>
                  <a:pt x="79376" y="61607"/>
                  <a:pt x="61607" y="79376"/>
                  <a:pt x="39688" y="79376"/>
                </a:cubicBezTo>
                <a:cubicBezTo>
                  <a:pt x="17769" y="79376"/>
                  <a:pt x="0" y="61607"/>
                  <a:pt x="0" y="39688"/>
                </a:cubicBezTo>
                <a:cubicBezTo>
                  <a:pt x="0" y="17769"/>
                  <a:pt x="17769" y="0"/>
                  <a:pt x="39688" y="0"/>
                </a:cubicBezTo>
                <a:close/>
              </a:path>
            </a:pathLst>
          </a:cu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图片 17"/>
          <p:cNvPicPr>
            <a:picLocks noChangeAspect="1"/>
          </p:cNvPicPr>
          <p:nvPr userDrawn="1">
            <p:custDataLst>
              <p:tags r:id="rId22"/>
            </p:custDataLst>
          </p:nvPr>
        </p:nvPicPr>
        <p:blipFill rotWithShape="1">
          <a:blip r:embed="rId23">
            <a:extLst>
              <a:ext uri="{28A0092B-C50C-407E-A947-70E740481C1C}">
                <a14:useLocalDpi xmlns:a14="http://schemas.microsoft.com/office/drawing/2010/main" val="0"/>
              </a:ext>
            </a:extLst>
          </a:blip>
          <a:srcRect l="26933" t="17820" r="11674" b="13408"/>
          <a:stretch>
            <a:fillRect/>
          </a:stretch>
        </p:blipFill>
        <p:spPr>
          <a:xfrm flipH="1">
            <a:off x="6417588" y="1091020"/>
            <a:ext cx="5410199" cy="4406339"/>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p:txBody>
          <a:bodyPr wrap="square">
            <a:normAutofit/>
          </a:bodyPr>
          <a:lstStyle>
            <a:lvl1pPr>
              <a:defRPr>
                <a:latin typeface="+mj-lt"/>
                <a:cs typeface="+mj-lt"/>
              </a:defRPr>
            </a:lvl1pPr>
          </a:lstStyle>
          <a:p>
            <a:r>
              <a:rPr lang="en-US" dirty="0">
                <a:latin typeface="+mj-lt"/>
              </a:rPr>
              <a:t>Click to add title</a:t>
            </a:r>
            <a:endParaRPr lang="en-US" dirty="0"/>
          </a:p>
        </p:txBody>
      </p:sp>
      <p:sp>
        <p:nvSpPr>
          <p:cNvPr id="3" name="内容占位符 2"/>
          <p:cNvSpPr>
            <a:spLocks noGrp="1"/>
          </p:cNvSpPr>
          <p:nvPr>
            <p:ph idx="1" hasCustomPrompt="1"/>
            <p:custDataLst>
              <p:tags r:id="rId3"/>
            </p:custDataLst>
          </p:nvPr>
        </p:nvSpPr>
        <p:spPr/>
        <p:txBody>
          <a:bodyPr wrap="square">
            <a:normAutofit/>
          </a:bodyPr>
          <a:lstStyle>
            <a:lvl1pPr>
              <a:defRPr>
                <a:solidFill>
                  <a:schemeClr val="tx1"/>
                </a:solidFill>
                <a:latin typeface="+mn-lt"/>
                <a:cs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en-US" dirty="0">
                <a:latin typeface="+mn-lt"/>
              </a:rPr>
              <a:t>Click to add text</a:t>
            </a:r>
            <a:endParaRPr lang="en-US" dirty="0"/>
          </a:p>
        </p:txBody>
      </p:sp>
      <p:sp>
        <p:nvSpPr>
          <p:cNvPr id="4" name="日期占位符 3"/>
          <p:cNvSpPr>
            <a:spLocks noGrp="1"/>
          </p:cNvSpPr>
          <p:nvPr>
            <p:ph type="dt" sz="half" idx="10"/>
            <p:custDataLst>
              <p:tags r:id="rId4"/>
            </p:custDataLst>
          </p:nvPr>
        </p:nvSpPr>
        <p:spPr/>
        <p:txBody>
          <a:bodyPr wrap="square">
            <a:normAutofit/>
          </a:bodyPr>
          <a:lstStyle/>
          <a:p>
            <a:r>
              <a:rPr lang="en-US"/>
              <a:t>Date Area</a:t>
            </a:r>
            <a:endParaRPr lang="en-US"/>
          </a:p>
        </p:txBody>
      </p:sp>
      <p:sp>
        <p:nvSpPr>
          <p:cNvPr id="5" name="页脚占位符 4"/>
          <p:cNvSpPr>
            <a:spLocks noGrp="1"/>
          </p:cNvSpPr>
          <p:nvPr>
            <p:ph type="ftr" sz="quarter" idx="11"/>
            <p:custDataLst>
              <p:tags r:id="rId5"/>
            </p:custDataLst>
          </p:nvPr>
        </p:nvSpPr>
        <p:spPr/>
        <p:txBody>
          <a:bodyPr/>
          <a:lstStyle/>
          <a:p>
            <a:endParaRPr 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Catalog Slide">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矩形 3"/>
          <p:cNvSpPr/>
          <p:nvPr userDrawn="1">
            <p:custDataLst>
              <p:tags r:id="rId3"/>
            </p:custDataLst>
          </p:nvPr>
        </p:nvSpPr>
        <p:spPr>
          <a:xfrm>
            <a:off x="0" y="0"/>
            <a:ext cx="12192000"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矩形: 单圆角 4"/>
          <p:cNvSpPr/>
          <p:nvPr userDrawn="1">
            <p:custDataLst>
              <p:tags r:id="rId4"/>
            </p:custDataLst>
          </p:nvPr>
        </p:nvSpPr>
        <p:spPr>
          <a:xfrm flipH="1">
            <a:off x="0" y="0"/>
            <a:ext cx="1637836" cy="6858000"/>
          </a:xfrm>
          <a:prstGeom prst="round1Rect">
            <a:avLst>
              <a:gd name="adj" fmla="val 0"/>
            </a:avLst>
          </a:prstGeom>
          <a:gradFill flip="none" rotWithShape="1">
            <a:gsLst>
              <a:gs pos="100000">
                <a:schemeClr val="accent2"/>
              </a:gs>
              <a:gs pos="2000">
                <a:schemeClr val="accent1"/>
              </a:gs>
            </a:gsLst>
            <a:lin ang="2700000" scaled="1"/>
            <a:tileRect/>
          </a:gradFill>
          <a:ln w="158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5"/>
          <p:cNvSpPr/>
          <p:nvPr userDrawn="1">
            <p:custDataLst>
              <p:tags r:id="rId5"/>
            </p:custDataLst>
          </p:nvPr>
        </p:nvSpPr>
        <p:spPr>
          <a:xfrm>
            <a:off x="279400" y="225424"/>
            <a:ext cx="11658600" cy="6407150"/>
          </a:xfrm>
          <a:prstGeom prst="rect">
            <a:avLst/>
          </a:prstGeom>
          <a:solidFill>
            <a:schemeClr val="l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矩形 18"/>
          <p:cNvSpPr/>
          <p:nvPr userDrawn="1">
            <p:custDataLst>
              <p:tags r:id="rId6"/>
            </p:custDataLst>
          </p:nvPr>
        </p:nvSpPr>
        <p:spPr>
          <a:xfrm>
            <a:off x="279400" y="225424"/>
            <a:ext cx="11658600" cy="64071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任意多边形: 形状 9"/>
          <p:cNvSpPr/>
          <p:nvPr userDrawn="1">
            <p:custDataLst>
              <p:tags r:id="rId7"/>
            </p:custDataLst>
          </p:nvPr>
        </p:nvSpPr>
        <p:spPr>
          <a:xfrm rot="16200000">
            <a:off x="11057880" y="3426678"/>
            <a:ext cx="827928" cy="106242"/>
          </a:xfrm>
          <a:custGeom>
            <a:avLst/>
            <a:gdLst>
              <a:gd name="connsiteX0" fmla="*/ 774807 w 827928"/>
              <a:gd name="connsiteY0" fmla="*/ 0 h 106242"/>
              <a:gd name="connsiteX1" fmla="*/ 827928 w 827928"/>
              <a:gd name="connsiteY1" fmla="*/ 53121 h 106242"/>
              <a:gd name="connsiteX2" fmla="*/ 774807 w 827928"/>
              <a:gd name="connsiteY2" fmla="*/ 106242 h 106242"/>
              <a:gd name="connsiteX3" fmla="*/ 721686 w 827928"/>
              <a:gd name="connsiteY3" fmla="*/ 53121 h 106242"/>
              <a:gd name="connsiteX4" fmla="*/ 774807 w 827928"/>
              <a:gd name="connsiteY4" fmla="*/ 0 h 106242"/>
              <a:gd name="connsiteX5" fmla="*/ 534245 w 827928"/>
              <a:gd name="connsiteY5" fmla="*/ 0 h 106242"/>
              <a:gd name="connsiteX6" fmla="*/ 587366 w 827928"/>
              <a:gd name="connsiteY6" fmla="*/ 53121 h 106242"/>
              <a:gd name="connsiteX7" fmla="*/ 534245 w 827928"/>
              <a:gd name="connsiteY7" fmla="*/ 106242 h 106242"/>
              <a:gd name="connsiteX8" fmla="*/ 481124 w 827928"/>
              <a:gd name="connsiteY8" fmla="*/ 53121 h 106242"/>
              <a:gd name="connsiteX9" fmla="*/ 534245 w 827928"/>
              <a:gd name="connsiteY9" fmla="*/ 0 h 106242"/>
              <a:gd name="connsiteX10" fmla="*/ 293683 w 827928"/>
              <a:gd name="connsiteY10" fmla="*/ 0 h 106242"/>
              <a:gd name="connsiteX11" fmla="*/ 346804 w 827928"/>
              <a:gd name="connsiteY11" fmla="*/ 53121 h 106242"/>
              <a:gd name="connsiteX12" fmla="*/ 293683 w 827928"/>
              <a:gd name="connsiteY12" fmla="*/ 106242 h 106242"/>
              <a:gd name="connsiteX13" fmla="*/ 240562 w 827928"/>
              <a:gd name="connsiteY13" fmla="*/ 53121 h 106242"/>
              <a:gd name="connsiteX14" fmla="*/ 293683 w 827928"/>
              <a:gd name="connsiteY14" fmla="*/ 0 h 106242"/>
              <a:gd name="connsiteX15" fmla="*/ 53121 w 827928"/>
              <a:gd name="connsiteY15" fmla="*/ 0 h 106242"/>
              <a:gd name="connsiteX16" fmla="*/ 106242 w 827928"/>
              <a:gd name="connsiteY16" fmla="*/ 53121 h 106242"/>
              <a:gd name="connsiteX17" fmla="*/ 53121 w 827928"/>
              <a:gd name="connsiteY17" fmla="*/ 106242 h 106242"/>
              <a:gd name="connsiteX18" fmla="*/ 0 w 827928"/>
              <a:gd name="connsiteY18" fmla="*/ 53121 h 106242"/>
              <a:gd name="connsiteX19" fmla="*/ 53121 w 827928"/>
              <a:gd name="connsiteY19" fmla="*/ 0 h 10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7928" h="106242">
                <a:moveTo>
                  <a:pt x="774807" y="0"/>
                </a:moveTo>
                <a:cubicBezTo>
                  <a:pt x="804145" y="0"/>
                  <a:pt x="827928" y="23783"/>
                  <a:pt x="827928" y="53121"/>
                </a:cubicBezTo>
                <a:cubicBezTo>
                  <a:pt x="827928" y="82459"/>
                  <a:pt x="804145" y="106242"/>
                  <a:pt x="774807" y="106242"/>
                </a:cubicBezTo>
                <a:cubicBezTo>
                  <a:pt x="745469" y="106242"/>
                  <a:pt x="721686" y="82459"/>
                  <a:pt x="721686" y="53121"/>
                </a:cubicBezTo>
                <a:cubicBezTo>
                  <a:pt x="721686" y="23783"/>
                  <a:pt x="745469" y="0"/>
                  <a:pt x="774807" y="0"/>
                </a:cubicBezTo>
                <a:close/>
                <a:moveTo>
                  <a:pt x="534245" y="0"/>
                </a:moveTo>
                <a:cubicBezTo>
                  <a:pt x="563583" y="0"/>
                  <a:pt x="587366" y="23783"/>
                  <a:pt x="587366" y="53121"/>
                </a:cubicBezTo>
                <a:cubicBezTo>
                  <a:pt x="587366" y="82459"/>
                  <a:pt x="563583" y="106242"/>
                  <a:pt x="534245" y="106242"/>
                </a:cubicBezTo>
                <a:cubicBezTo>
                  <a:pt x="504907" y="106242"/>
                  <a:pt x="481124" y="82459"/>
                  <a:pt x="481124" y="53121"/>
                </a:cubicBezTo>
                <a:cubicBezTo>
                  <a:pt x="481124" y="23783"/>
                  <a:pt x="504907" y="0"/>
                  <a:pt x="534245" y="0"/>
                </a:cubicBezTo>
                <a:close/>
                <a:moveTo>
                  <a:pt x="293683" y="0"/>
                </a:moveTo>
                <a:cubicBezTo>
                  <a:pt x="323021" y="0"/>
                  <a:pt x="346804" y="23783"/>
                  <a:pt x="346804" y="53121"/>
                </a:cubicBezTo>
                <a:cubicBezTo>
                  <a:pt x="346804" y="82459"/>
                  <a:pt x="323021" y="106242"/>
                  <a:pt x="293683" y="106242"/>
                </a:cubicBezTo>
                <a:cubicBezTo>
                  <a:pt x="264345" y="106242"/>
                  <a:pt x="240562" y="82459"/>
                  <a:pt x="240562" y="53121"/>
                </a:cubicBezTo>
                <a:cubicBezTo>
                  <a:pt x="240562" y="23783"/>
                  <a:pt x="264345" y="0"/>
                  <a:pt x="293683" y="0"/>
                </a:cubicBezTo>
                <a:close/>
                <a:moveTo>
                  <a:pt x="53121" y="0"/>
                </a:moveTo>
                <a:cubicBezTo>
                  <a:pt x="82459" y="0"/>
                  <a:pt x="106242" y="23783"/>
                  <a:pt x="106242" y="53121"/>
                </a:cubicBezTo>
                <a:cubicBezTo>
                  <a:pt x="106242" y="82459"/>
                  <a:pt x="82459" y="106242"/>
                  <a:pt x="53121" y="106242"/>
                </a:cubicBezTo>
                <a:cubicBezTo>
                  <a:pt x="23783" y="106242"/>
                  <a:pt x="0" y="82459"/>
                  <a:pt x="0" y="53121"/>
                </a:cubicBezTo>
                <a:cubicBezTo>
                  <a:pt x="0" y="23783"/>
                  <a:pt x="23783" y="0"/>
                  <a:pt x="53121" y="0"/>
                </a:cubicBez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椭圆 12"/>
          <p:cNvSpPr/>
          <p:nvPr userDrawn="1">
            <p:custDataLst>
              <p:tags r:id="rId8"/>
            </p:custDataLst>
          </p:nvPr>
        </p:nvSpPr>
        <p:spPr>
          <a:xfrm>
            <a:off x="814290" y="4830696"/>
            <a:ext cx="1545015" cy="1545015"/>
          </a:xfrm>
          <a:prstGeom prst="ellipse">
            <a:avLst/>
          </a:prstGeom>
          <a:gradFill>
            <a:gsLst>
              <a:gs pos="100000">
                <a:schemeClr val="accent1">
                  <a:alpha val="70000"/>
                </a:schemeClr>
              </a:gs>
              <a:gs pos="0">
                <a:schemeClr val="accent1">
                  <a:alpha val="0"/>
                </a:schemeClr>
              </a:gs>
            </a:gsLst>
            <a:lin ang="0" scaled="1"/>
          </a:gradFill>
          <a:ln>
            <a:noFill/>
          </a:ln>
          <a:effectLst>
            <a:softEdge rad="1143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任意多边形: 形状 15"/>
          <p:cNvSpPr/>
          <p:nvPr userDrawn="1">
            <p:custDataLst>
              <p:tags r:id="rId9"/>
            </p:custDataLst>
          </p:nvPr>
        </p:nvSpPr>
        <p:spPr>
          <a:xfrm flipH="1">
            <a:off x="1257658" y="653252"/>
            <a:ext cx="907181" cy="359299"/>
          </a:xfrm>
          <a:custGeom>
            <a:avLst/>
            <a:gdLst>
              <a:gd name="connsiteX0" fmla="*/ 1228281 w 1267969"/>
              <a:gd name="connsiteY0" fmla="*/ 422817 h 502193"/>
              <a:gd name="connsiteX1" fmla="*/ 1267969 w 1267969"/>
              <a:gd name="connsiteY1" fmla="*/ 462505 h 502193"/>
              <a:gd name="connsiteX2" fmla="*/ 1228281 w 1267969"/>
              <a:gd name="connsiteY2" fmla="*/ 502193 h 502193"/>
              <a:gd name="connsiteX3" fmla="*/ 1188593 w 1267969"/>
              <a:gd name="connsiteY3" fmla="*/ 462505 h 502193"/>
              <a:gd name="connsiteX4" fmla="*/ 1228281 w 1267969"/>
              <a:gd name="connsiteY4" fmla="*/ 422817 h 502193"/>
              <a:gd name="connsiteX5" fmla="*/ 1058482 w 1267969"/>
              <a:gd name="connsiteY5" fmla="*/ 422817 h 502193"/>
              <a:gd name="connsiteX6" fmla="*/ 1098170 w 1267969"/>
              <a:gd name="connsiteY6" fmla="*/ 462505 h 502193"/>
              <a:gd name="connsiteX7" fmla="*/ 1058482 w 1267969"/>
              <a:gd name="connsiteY7" fmla="*/ 502193 h 502193"/>
              <a:gd name="connsiteX8" fmla="*/ 1018794 w 1267969"/>
              <a:gd name="connsiteY8" fmla="*/ 462505 h 502193"/>
              <a:gd name="connsiteX9" fmla="*/ 1058482 w 1267969"/>
              <a:gd name="connsiteY9" fmla="*/ 422817 h 502193"/>
              <a:gd name="connsiteX10" fmla="*/ 888683 w 1267969"/>
              <a:gd name="connsiteY10" fmla="*/ 422817 h 502193"/>
              <a:gd name="connsiteX11" fmla="*/ 928371 w 1267969"/>
              <a:gd name="connsiteY11" fmla="*/ 462505 h 502193"/>
              <a:gd name="connsiteX12" fmla="*/ 888683 w 1267969"/>
              <a:gd name="connsiteY12" fmla="*/ 502193 h 502193"/>
              <a:gd name="connsiteX13" fmla="*/ 848995 w 1267969"/>
              <a:gd name="connsiteY13" fmla="*/ 462505 h 502193"/>
              <a:gd name="connsiteX14" fmla="*/ 888683 w 1267969"/>
              <a:gd name="connsiteY14" fmla="*/ 422817 h 502193"/>
              <a:gd name="connsiteX15" fmla="*/ 718884 w 1267969"/>
              <a:gd name="connsiteY15" fmla="*/ 422817 h 502193"/>
              <a:gd name="connsiteX16" fmla="*/ 758572 w 1267969"/>
              <a:gd name="connsiteY16" fmla="*/ 462505 h 502193"/>
              <a:gd name="connsiteX17" fmla="*/ 718884 w 1267969"/>
              <a:gd name="connsiteY17" fmla="*/ 502193 h 502193"/>
              <a:gd name="connsiteX18" fmla="*/ 679196 w 1267969"/>
              <a:gd name="connsiteY18" fmla="*/ 462505 h 502193"/>
              <a:gd name="connsiteX19" fmla="*/ 718884 w 1267969"/>
              <a:gd name="connsiteY19" fmla="*/ 422817 h 502193"/>
              <a:gd name="connsiteX20" fmla="*/ 549085 w 1267969"/>
              <a:gd name="connsiteY20" fmla="*/ 422817 h 502193"/>
              <a:gd name="connsiteX21" fmla="*/ 588773 w 1267969"/>
              <a:gd name="connsiteY21" fmla="*/ 462505 h 502193"/>
              <a:gd name="connsiteX22" fmla="*/ 549085 w 1267969"/>
              <a:gd name="connsiteY22" fmla="*/ 502193 h 502193"/>
              <a:gd name="connsiteX23" fmla="*/ 509397 w 1267969"/>
              <a:gd name="connsiteY23" fmla="*/ 462505 h 502193"/>
              <a:gd name="connsiteX24" fmla="*/ 549085 w 1267969"/>
              <a:gd name="connsiteY24" fmla="*/ 422817 h 502193"/>
              <a:gd name="connsiteX25" fmla="*/ 379286 w 1267969"/>
              <a:gd name="connsiteY25" fmla="*/ 422817 h 502193"/>
              <a:gd name="connsiteX26" fmla="*/ 418974 w 1267969"/>
              <a:gd name="connsiteY26" fmla="*/ 462505 h 502193"/>
              <a:gd name="connsiteX27" fmla="*/ 379286 w 1267969"/>
              <a:gd name="connsiteY27" fmla="*/ 502193 h 502193"/>
              <a:gd name="connsiteX28" fmla="*/ 339598 w 1267969"/>
              <a:gd name="connsiteY28" fmla="*/ 462505 h 502193"/>
              <a:gd name="connsiteX29" fmla="*/ 379286 w 1267969"/>
              <a:gd name="connsiteY29" fmla="*/ 422817 h 502193"/>
              <a:gd name="connsiteX30" fmla="*/ 209487 w 1267969"/>
              <a:gd name="connsiteY30" fmla="*/ 422817 h 502193"/>
              <a:gd name="connsiteX31" fmla="*/ 249175 w 1267969"/>
              <a:gd name="connsiteY31" fmla="*/ 462505 h 502193"/>
              <a:gd name="connsiteX32" fmla="*/ 209487 w 1267969"/>
              <a:gd name="connsiteY32" fmla="*/ 502193 h 502193"/>
              <a:gd name="connsiteX33" fmla="*/ 169799 w 1267969"/>
              <a:gd name="connsiteY33" fmla="*/ 462505 h 502193"/>
              <a:gd name="connsiteX34" fmla="*/ 209487 w 1267969"/>
              <a:gd name="connsiteY34" fmla="*/ 422817 h 502193"/>
              <a:gd name="connsiteX35" fmla="*/ 39688 w 1267969"/>
              <a:gd name="connsiteY35" fmla="*/ 422817 h 502193"/>
              <a:gd name="connsiteX36" fmla="*/ 79376 w 1267969"/>
              <a:gd name="connsiteY36" fmla="*/ 462505 h 502193"/>
              <a:gd name="connsiteX37" fmla="*/ 39688 w 1267969"/>
              <a:gd name="connsiteY37" fmla="*/ 502193 h 502193"/>
              <a:gd name="connsiteX38" fmla="*/ 0 w 1267969"/>
              <a:gd name="connsiteY38" fmla="*/ 462505 h 502193"/>
              <a:gd name="connsiteX39" fmla="*/ 39688 w 1267969"/>
              <a:gd name="connsiteY39" fmla="*/ 422817 h 502193"/>
              <a:gd name="connsiteX40" fmla="*/ 1228281 w 1267969"/>
              <a:gd name="connsiteY40" fmla="*/ 281878 h 502193"/>
              <a:gd name="connsiteX41" fmla="*/ 1267969 w 1267969"/>
              <a:gd name="connsiteY41" fmla="*/ 321566 h 502193"/>
              <a:gd name="connsiteX42" fmla="*/ 1228281 w 1267969"/>
              <a:gd name="connsiteY42" fmla="*/ 361254 h 502193"/>
              <a:gd name="connsiteX43" fmla="*/ 1188593 w 1267969"/>
              <a:gd name="connsiteY43" fmla="*/ 321566 h 502193"/>
              <a:gd name="connsiteX44" fmla="*/ 1228281 w 1267969"/>
              <a:gd name="connsiteY44" fmla="*/ 281878 h 502193"/>
              <a:gd name="connsiteX45" fmla="*/ 1058482 w 1267969"/>
              <a:gd name="connsiteY45" fmla="*/ 281878 h 502193"/>
              <a:gd name="connsiteX46" fmla="*/ 1098170 w 1267969"/>
              <a:gd name="connsiteY46" fmla="*/ 321566 h 502193"/>
              <a:gd name="connsiteX47" fmla="*/ 1058482 w 1267969"/>
              <a:gd name="connsiteY47" fmla="*/ 361254 h 502193"/>
              <a:gd name="connsiteX48" fmla="*/ 1018794 w 1267969"/>
              <a:gd name="connsiteY48" fmla="*/ 321566 h 502193"/>
              <a:gd name="connsiteX49" fmla="*/ 1058482 w 1267969"/>
              <a:gd name="connsiteY49" fmla="*/ 281878 h 502193"/>
              <a:gd name="connsiteX50" fmla="*/ 888683 w 1267969"/>
              <a:gd name="connsiteY50" fmla="*/ 281878 h 502193"/>
              <a:gd name="connsiteX51" fmla="*/ 928371 w 1267969"/>
              <a:gd name="connsiteY51" fmla="*/ 321566 h 502193"/>
              <a:gd name="connsiteX52" fmla="*/ 888683 w 1267969"/>
              <a:gd name="connsiteY52" fmla="*/ 361254 h 502193"/>
              <a:gd name="connsiteX53" fmla="*/ 848995 w 1267969"/>
              <a:gd name="connsiteY53" fmla="*/ 321566 h 502193"/>
              <a:gd name="connsiteX54" fmla="*/ 888683 w 1267969"/>
              <a:gd name="connsiteY54" fmla="*/ 281878 h 502193"/>
              <a:gd name="connsiteX55" fmla="*/ 718884 w 1267969"/>
              <a:gd name="connsiteY55" fmla="*/ 281878 h 502193"/>
              <a:gd name="connsiteX56" fmla="*/ 758572 w 1267969"/>
              <a:gd name="connsiteY56" fmla="*/ 321566 h 502193"/>
              <a:gd name="connsiteX57" fmla="*/ 718884 w 1267969"/>
              <a:gd name="connsiteY57" fmla="*/ 361254 h 502193"/>
              <a:gd name="connsiteX58" fmla="*/ 679196 w 1267969"/>
              <a:gd name="connsiteY58" fmla="*/ 321566 h 502193"/>
              <a:gd name="connsiteX59" fmla="*/ 718884 w 1267969"/>
              <a:gd name="connsiteY59" fmla="*/ 281878 h 502193"/>
              <a:gd name="connsiteX60" fmla="*/ 549085 w 1267969"/>
              <a:gd name="connsiteY60" fmla="*/ 281878 h 502193"/>
              <a:gd name="connsiteX61" fmla="*/ 588773 w 1267969"/>
              <a:gd name="connsiteY61" fmla="*/ 321566 h 502193"/>
              <a:gd name="connsiteX62" fmla="*/ 549085 w 1267969"/>
              <a:gd name="connsiteY62" fmla="*/ 361254 h 502193"/>
              <a:gd name="connsiteX63" fmla="*/ 509397 w 1267969"/>
              <a:gd name="connsiteY63" fmla="*/ 321566 h 502193"/>
              <a:gd name="connsiteX64" fmla="*/ 549085 w 1267969"/>
              <a:gd name="connsiteY64" fmla="*/ 281878 h 502193"/>
              <a:gd name="connsiteX65" fmla="*/ 379286 w 1267969"/>
              <a:gd name="connsiteY65" fmla="*/ 281878 h 502193"/>
              <a:gd name="connsiteX66" fmla="*/ 418974 w 1267969"/>
              <a:gd name="connsiteY66" fmla="*/ 321566 h 502193"/>
              <a:gd name="connsiteX67" fmla="*/ 379286 w 1267969"/>
              <a:gd name="connsiteY67" fmla="*/ 361254 h 502193"/>
              <a:gd name="connsiteX68" fmla="*/ 339598 w 1267969"/>
              <a:gd name="connsiteY68" fmla="*/ 321566 h 502193"/>
              <a:gd name="connsiteX69" fmla="*/ 379286 w 1267969"/>
              <a:gd name="connsiteY69" fmla="*/ 281878 h 502193"/>
              <a:gd name="connsiteX70" fmla="*/ 209487 w 1267969"/>
              <a:gd name="connsiteY70" fmla="*/ 281878 h 502193"/>
              <a:gd name="connsiteX71" fmla="*/ 249175 w 1267969"/>
              <a:gd name="connsiteY71" fmla="*/ 321566 h 502193"/>
              <a:gd name="connsiteX72" fmla="*/ 209487 w 1267969"/>
              <a:gd name="connsiteY72" fmla="*/ 361254 h 502193"/>
              <a:gd name="connsiteX73" fmla="*/ 169799 w 1267969"/>
              <a:gd name="connsiteY73" fmla="*/ 321566 h 502193"/>
              <a:gd name="connsiteX74" fmla="*/ 209487 w 1267969"/>
              <a:gd name="connsiteY74" fmla="*/ 281878 h 502193"/>
              <a:gd name="connsiteX75" fmla="*/ 39688 w 1267969"/>
              <a:gd name="connsiteY75" fmla="*/ 281878 h 502193"/>
              <a:gd name="connsiteX76" fmla="*/ 79376 w 1267969"/>
              <a:gd name="connsiteY76" fmla="*/ 321566 h 502193"/>
              <a:gd name="connsiteX77" fmla="*/ 39688 w 1267969"/>
              <a:gd name="connsiteY77" fmla="*/ 361254 h 502193"/>
              <a:gd name="connsiteX78" fmla="*/ 0 w 1267969"/>
              <a:gd name="connsiteY78" fmla="*/ 321566 h 502193"/>
              <a:gd name="connsiteX79" fmla="*/ 39688 w 1267969"/>
              <a:gd name="connsiteY79" fmla="*/ 281878 h 502193"/>
              <a:gd name="connsiteX80" fmla="*/ 1228281 w 1267969"/>
              <a:gd name="connsiteY80" fmla="*/ 140939 h 502193"/>
              <a:gd name="connsiteX81" fmla="*/ 1267969 w 1267969"/>
              <a:gd name="connsiteY81" fmla="*/ 180627 h 502193"/>
              <a:gd name="connsiteX82" fmla="*/ 1228281 w 1267969"/>
              <a:gd name="connsiteY82" fmla="*/ 220315 h 502193"/>
              <a:gd name="connsiteX83" fmla="*/ 1188593 w 1267969"/>
              <a:gd name="connsiteY83" fmla="*/ 180627 h 502193"/>
              <a:gd name="connsiteX84" fmla="*/ 1228281 w 1267969"/>
              <a:gd name="connsiteY84" fmla="*/ 140939 h 502193"/>
              <a:gd name="connsiteX85" fmla="*/ 1058482 w 1267969"/>
              <a:gd name="connsiteY85" fmla="*/ 140939 h 502193"/>
              <a:gd name="connsiteX86" fmla="*/ 1098170 w 1267969"/>
              <a:gd name="connsiteY86" fmla="*/ 180627 h 502193"/>
              <a:gd name="connsiteX87" fmla="*/ 1058482 w 1267969"/>
              <a:gd name="connsiteY87" fmla="*/ 220315 h 502193"/>
              <a:gd name="connsiteX88" fmla="*/ 1018794 w 1267969"/>
              <a:gd name="connsiteY88" fmla="*/ 180627 h 502193"/>
              <a:gd name="connsiteX89" fmla="*/ 1058482 w 1267969"/>
              <a:gd name="connsiteY89" fmla="*/ 140939 h 502193"/>
              <a:gd name="connsiteX90" fmla="*/ 888683 w 1267969"/>
              <a:gd name="connsiteY90" fmla="*/ 140939 h 502193"/>
              <a:gd name="connsiteX91" fmla="*/ 928371 w 1267969"/>
              <a:gd name="connsiteY91" fmla="*/ 180627 h 502193"/>
              <a:gd name="connsiteX92" fmla="*/ 888683 w 1267969"/>
              <a:gd name="connsiteY92" fmla="*/ 220315 h 502193"/>
              <a:gd name="connsiteX93" fmla="*/ 848995 w 1267969"/>
              <a:gd name="connsiteY93" fmla="*/ 180627 h 502193"/>
              <a:gd name="connsiteX94" fmla="*/ 888683 w 1267969"/>
              <a:gd name="connsiteY94" fmla="*/ 140939 h 502193"/>
              <a:gd name="connsiteX95" fmla="*/ 718884 w 1267969"/>
              <a:gd name="connsiteY95" fmla="*/ 140939 h 502193"/>
              <a:gd name="connsiteX96" fmla="*/ 758572 w 1267969"/>
              <a:gd name="connsiteY96" fmla="*/ 180627 h 502193"/>
              <a:gd name="connsiteX97" fmla="*/ 718884 w 1267969"/>
              <a:gd name="connsiteY97" fmla="*/ 220315 h 502193"/>
              <a:gd name="connsiteX98" fmla="*/ 679196 w 1267969"/>
              <a:gd name="connsiteY98" fmla="*/ 180627 h 502193"/>
              <a:gd name="connsiteX99" fmla="*/ 718884 w 1267969"/>
              <a:gd name="connsiteY99" fmla="*/ 140939 h 502193"/>
              <a:gd name="connsiteX100" fmla="*/ 549085 w 1267969"/>
              <a:gd name="connsiteY100" fmla="*/ 140939 h 502193"/>
              <a:gd name="connsiteX101" fmla="*/ 588773 w 1267969"/>
              <a:gd name="connsiteY101" fmla="*/ 180627 h 502193"/>
              <a:gd name="connsiteX102" fmla="*/ 549085 w 1267969"/>
              <a:gd name="connsiteY102" fmla="*/ 220315 h 502193"/>
              <a:gd name="connsiteX103" fmla="*/ 509397 w 1267969"/>
              <a:gd name="connsiteY103" fmla="*/ 180627 h 502193"/>
              <a:gd name="connsiteX104" fmla="*/ 549085 w 1267969"/>
              <a:gd name="connsiteY104" fmla="*/ 140939 h 502193"/>
              <a:gd name="connsiteX105" fmla="*/ 379286 w 1267969"/>
              <a:gd name="connsiteY105" fmla="*/ 140939 h 502193"/>
              <a:gd name="connsiteX106" fmla="*/ 418974 w 1267969"/>
              <a:gd name="connsiteY106" fmla="*/ 180627 h 502193"/>
              <a:gd name="connsiteX107" fmla="*/ 379286 w 1267969"/>
              <a:gd name="connsiteY107" fmla="*/ 220315 h 502193"/>
              <a:gd name="connsiteX108" fmla="*/ 339598 w 1267969"/>
              <a:gd name="connsiteY108" fmla="*/ 180627 h 502193"/>
              <a:gd name="connsiteX109" fmla="*/ 379286 w 1267969"/>
              <a:gd name="connsiteY109" fmla="*/ 140939 h 502193"/>
              <a:gd name="connsiteX110" fmla="*/ 209487 w 1267969"/>
              <a:gd name="connsiteY110" fmla="*/ 140939 h 502193"/>
              <a:gd name="connsiteX111" fmla="*/ 249175 w 1267969"/>
              <a:gd name="connsiteY111" fmla="*/ 180627 h 502193"/>
              <a:gd name="connsiteX112" fmla="*/ 209487 w 1267969"/>
              <a:gd name="connsiteY112" fmla="*/ 220315 h 502193"/>
              <a:gd name="connsiteX113" fmla="*/ 169799 w 1267969"/>
              <a:gd name="connsiteY113" fmla="*/ 180627 h 502193"/>
              <a:gd name="connsiteX114" fmla="*/ 209487 w 1267969"/>
              <a:gd name="connsiteY114" fmla="*/ 140939 h 502193"/>
              <a:gd name="connsiteX115" fmla="*/ 39688 w 1267969"/>
              <a:gd name="connsiteY115" fmla="*/ 140939 h 502193"/>
              <a:gd name="connsiteX116" fmla="*/ 79376 w 1267969"/>
              <a:gd name="connsiteY116" fmla="*/ 180627 h 502193"/>
              <a:gd name="connsiteX117" fmla="*/ 39688 w 1267969"/>
              <a:gd name="connsiteY117" fmla="*/ 220315 h 502193"/>
              <a:gd name="connsiteX118" fmla="*/ 0 w 1267969"/>
              <a:gd name="connsiteY118" fmla="*/ 180627 h 502193"/>
              <a:gd name="connsiteX119" fmla="*/ 39688 w 1267969"/>
              <a:gd name="connsiteY119" fmla="*/ 140939 h 502193"/>
              <a:gd name="connsiteX120" fmla="*/ 1228281 w 1267969"/>
              <a:gd name="connsiteY120" fmla="*/ 0 h 502193"/>
              <a:gd name="connsiteX121" fmla="*/ 1267969 w 1267969"/>
              <a:gd name="connsiteY121" fmla="*/ 39688 h 502193"/>
              <a:gd name="connsiteX122" fmla="*/ 1228281 w 1267969"/>
              <a:gd name="connsiteY122" fmla="*/ 79376 h 502193"/>
              <a:gd name="connsiteX123" fmla="*/ 1188593 w 1267969"/>
              <a:gd name="connsiteY123" fmla="*/ 39688 h 502193"/>
              <a:gd name="connsiteX124" fmla="*/ 1228281 w 1267969"/>
              <a:gd name="connsiteY124" fmla="*/ 0 h 502193"/>
              <a:gd name="connsiteX125" fmla="*/ 1058482 w 1267969"/>
              <a:gd name="connsiteY125" fmla="*/ 0 h 502193"/>
              <a:gd name="connsiteX126" fmla="*/ 1098170 w 1267969"/>
              <a:gd name="connsiteY126" fmla="*/ 39688 h 502193"/>
              <a:gd name="connsiteX127" fmla="*/ 1058482 w 1267969"/>
              <a:gd name="connsiteY127" fmla="*/ 79376 h 502193"/>
              <a:gd name="connsiteX128" fmla="*/ 1018794 w 1267969"/>
              <a:gd name="connsiteY128" fmla="*/ 39688 h 502193"/>
              <a:gd name="connsiteX129" fmla="*/ 1058482 w 1267969"/>
              <a:gd name="connsiteY129" fmla="*/ 0 h 502193"/>
              <a:gd name="connsiteX130" fmla="*/ 888683 w 1267969"/>
              <a:gd name="connsiteY130" fmla="*/ 0 h 502193"/>
              <a:gd name="connsiteX131" fmla="*/ 928371 w 1267969"/>
              <a:gd name="connsiteY131" fmla="*/ 39688 h 502193"/>
              <a:gd name="connsiteX132" fmla="*/ 888683 w 1267969"/>
              <a:gd name="connsiteY132" fmla="*/ 79376 h 502193"/>
              <a:gd name="connsiteX133" fmla="*/ 848995 w 1267969"/>
              <a:gd name="connsiteY133" fmla="*/ 39688 h 502193"/>
              <a:gd name="connsiteX134" fmla="*/ 888683 w 1267969"/>
              <a:gd name="connsiteY134" fmla="*/ 0 h 502193"/>
              <a:gd name="connsiteX135" fmla="*/ 718884 w 1267969"/>
              <a:gd name="connsiteY135" fmla="*/ 0 h 502193"/>
              <a:gd name="connsiteX136" fmla="*/ 758572 w 1267969"/>
              <a:gd name="connsiteY136" fmla="*/ 39688 h 502193"/>
              <a:gd name="connsiteX137" fmla="*/ 718884 w 1267969"/>
              <a:gd name="connsiteY137" fmla="*/ 79376 h 502193"/>
              <a:gd name="connsiteX138" fmla="*/ 679196 w 1267969"/>
              <a:gd name="connsiteY138" fmla="*/ 39688 h 502193"/>
              <a:gd name="connsiteX139" fmla="*/ 718884 w 1267969"/>
              <a:gd name="connsiteY139" fmla="*/ 0 h 502193"/>
              <a:gd name="connsiteX140" fmla="*/ 549085 w 1267969"/>
              <a:gd name="connsiteY140" fmla="*/ 0 h 502193"/>
              <a:gd name="connsiteX141" fmla="*/ 588773 w 1267969"/>
              <a:gd name="connsiteY141" fmla="*/ 39688 h 502193"/>
              <a:gd name="connsiteX142" fmla="*/ 549085 w 1267969"/>
              <a:gd name="connsiteY142" fmla="*/ 79376 h 502193"/>
              <a:gd name="connsiteX143" fmla="*/ 509397 w 1267969"/>
              <a:gd name="connsiteY143" fmla="*/ 39688 h 502193"/>
              <a:gd name="connsiteX144" fmla="*/ 549085 w 1267969"/>
              <a:gd name="connsiteY144" fmla="*/ 0 h 502193"/>
              <a:gd name="connsiteX145" fmla="*/ 379286 w 1267969"/>
              <a:gd name="connsiteY145" fmla="*/ 0 h 502193"/>
              <a:gd name="connsiteX146" fmla="*/ 418974 w 1267969"/>
              <a:gd name="connsiteY146" fmla="*/ 39688 h 502193"/>
              <a:gd name="connsiteX147" fmla="*/ 379286 w 1267969"/>
              <a:gd name="connsiteY147" fmla="*/ 79376 h 502193"/>
              <a:gd name="connsiteX148" fmla="*/ 339598 w 1267969"/>
              <a:gd name="connsiteY148" fmla="*/ 39688 h 502193"/>
              <a:gd name="connsiteX149" fmla="*/ 379286 w 1267969"/>
              <a:gd name="connsiteY149" fmla="*/ 0 h 502193"/>
              <a:gd name="connsiteX150" fmla="*/ 209487 w 1267969"/>
              <a:gd name="connsiteY150" fmla="*/ 0 h 502193"/>
              <a:gd name="connsiteX151" fmla="*/ 249175 w 1267969"/>
              <a:gd name="connsiteY151" fmla="*/ 39688 h 502193"/>
              <a:gd name="connsiteX152" fmla="*/ 209487 w 1267969"/>
              <a:gd name="connsiteY152" fmla="*/ 79376 h 502193"/>
              <a:gd name="connsiteX153" fmla="*/ 169799 w 1267969"/>
              <a:gd name="connsiteY153" fmla="*/ 39688 h 502193"/>
              <a:gd name="connsiteX154" fmla="*/ 209487 w 1267969"/>
              <a:gd name="connsiteY154" fmla="*/ 0 h 502193"/>
              <a:gd name="connsiteX155" fmla="*/ 39688 w 1267969"/>
              <a:gd name="connsiteY155" fmla="*/ 0 h 502193"/>
              <a:gd name="connsiteX156" fmla="*/ 79376 w 1267969"/>
              <a:gd name="connsiteY156" fmla="*/ 39688 h 502193"/>
              <a:gd name="connsiteX157" fmla="*/ 39688 w 1267969"/>
              <a:gd name="connsiteY157" fmla="*/ 79376 h 502193"/>
              <a:gd name="connsiteX158" fmla="*/ 0 w 1267969"/>
              <a:gd name="connsiteY158" fmla="*/ 39688 h 502193"/>
              <a:gd name="connsiteX159" fmla="*/ 39688 w 1267969"/>
              <a:gd name="connsiteY159" fmla="*/ 0 h 50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267969" h="502193">
                <a:moveTo>
                  <a:pt x="1228281" y="422817"/>
                </a:moveTo>
                <a:cubicBezTo>
                  <a:pt x="1250200" y="422817"/>
                  <a:pt x="1267969" y="440586"/>
                  <a:pt x="1267969" y="462505"/>
                </a:cubicBezTo>
                <a:cubicBezTo>
                  <a:pt x="1267969" y="484424"/>
                  <a:pt x="1250200" y="502193"/>
                  <a:pt x="1228281" y="502193"/>
                </a:cubicBezTo>
                <a:cubicBezTo>
                  <a:pt x="1206362" y="502193"/>
                  <a:pt x="1188593" y="484424"/>
                  <a:pt x="1188593" y="462505"/>
                </a:cubicBezTo>
                <a:cubicBezTo>
                  <a:pt x="1188593" y="440586"/>
                  <a:pt x="1206362" y="422817"/>
                  <a:pt x="1228281" y="422817"/>
                </a:cubicBezTo>
                <a:close/>
                <a:moveTo>
                  <a:pt x="1058482" y="422817"/>
                </a:moveTo>
                <a:cubicBezTo>
                  <a:pt x="1080401" y="422817"/>
                  <a:pt x="1098170" y="440586"/>
                  <a:pt x="1098170" y="462505"/>
                </a:cubicBezTo>
                <a:cubicBezTo>
                  <a:pt x="1098170" y="484424"/>
                  <a:pt x="1080401" y="502193"/>
                  <a:pt x="1058482" y="502193"/>
                </a:cubicBezTo>
                <a:cubicBezTo>
                  <a:pt x="1036563" y="502193"/>
                  <a:pt x="1018794" y="484424"/>
                  <a:pt x="1018794" y="462505"/>
                </a:cubicBezTo>
                <a:cubicBezTo>
                  <a:pt x="1018794" y="440586"/>
                  <a:pt x="1036563" y="422817"/>
                  <a:pt x="1058482" y="422817"/>
                </a:cubicBezTo>
                <a:close/>
                <a:moveTo>
                  <a:pt x="888683" y="422817"/>
                </a:moveTo>
                <a:cubicBezTo>
                  <a:pt x="910602" y="422817"/>
                  <a:pt x="928371" y="440586"/>
                  <a:pt x="928371" y="462505"/>
                </a:cubicBezTo>
                <a:cubicBezTo>
                  <a:pt x="928371" y="484424"/>
                  <a:pt x="910602" y="502193"/>
                  <a:pt x="888683" y="502193"/>
                </a:cubicBezTo>
                <a:cubicBezTo>
                  <a:pt x="866764" y="502193"/>
                  <a:pt x="848995" y="484424"/>
                  <a:pt x="848995" y="462505"/>
                </a:cubicBezTo>
                <a:cubicBezTo>
                  <a:pt x="848995" y="440586"/>
                  <a:pt x="866764" y="422817"/>
                  <a:pt x="888683" y="422817"/>
                </a:cubicBezTo>
                <a:close/>
                <a:moveTo>
                  <a:pt x="718884" y="422817"/>
                </a:moveTo>
                <a:cubicBezTo>
                  <a:pt x="740803" y="422817"/>
                  <a:pt x="758572" y="440586"/>
                  <a:pt x="758572" y="462505"/>
                </a:cubicBezTo>
                <a:cubicBezTo>
                  <a:pt x="758572" y="484424"/>
                  <a:pt x="740803" y="502193"/>
                  <a:pt x="718884" y="502193"/>
                </a:cubicBezTo>
                <a:cubicBezTo>
                  <a:pt x="696965" y="502193"/>
                  <a:pt x="679196" y="484424"/>
                  <a:pt x="679196" y="462505"/>
                </a:cubicBezTo>
                <a:cubicBezTo>
                  <a:pt x="679196" y="440586"/>
                  <a:pt x="696965" y="422817"/>
                  <a:pt x="718884" y="422817"/>
                </a:cubicBezTo>
                <a:close/>
                <a:moveTo>
                  <a:pt x="549085" y="422817"/>
                </a:moveTo>
                <a:cubicBezTo>
                  <a:pt x="571004" y="422817"/>
                  <a:pt x="588773" y="440586"/>
                  <a:pt x="588773" y="462505"/>
                </a:cubicBezTo>
                <a:cubicBezTo>
                  <a:pt x="588773" y="484424"/>
                  <a:pt x="571004" y="502193"/>
                  <a:pt x="549085" y="502193"/>
                </a:cubicBezTo>
                <a:cubicBezTo>
                  <a:pt x="527166" y="502193"/>
                  <a:pt x="509397" y="484424"/>
                  <a:pt x="509397" y="462505"/>
                </a:cubicBezTo>
                <a:cubicBezTo>
                  <a:pt x="509397" y="440586"/>
                  <a:pt x="527166" y="422817"/>
                  <a:pt x="549085" y="422817"/>
                </a:cubicBezTo>
                <a:close/>
                <a:moveTo>
                  <a:pt x="379286" y="422817"/>
                </a:moveTo>
                <a:cubicBezTo>
                  <a:pt x="401205" y="422817"/>
                  <a:pt x="418974" y="440586"/>
                  <a:pt x="418974" y="462505"/>
                </a:cubicBezTo>
                <a:cubicBezTo>
                  <a:pt x="418974" y="484424"/>
                  <a:pt x="401205" y="502193"/>
                  <a:pt x="379286" y="502193"/>
                </a:cubicBezTo>
                <a:cubicBezTo>
                  <a:pt x="357367" y="502193"/>
                  <a:pt x="339598" y="484424"/>
                  <a:pt x="339598" y="462505"/>
                </a:cubicBezTo>
                <a:cubicBezTo>
                  <a:pt x="339598" y="440586"/>
                  <a:pt x="357367" y="422817"/>
                  <a:pt x="379286" y="422817"/>
                </a:cubicBezTo>
                <a:close/>
                <a:moveTo>
                  <a:pt x="209487" y="422817"/>
                </a:moveTo>
                <a:cubicBezTo>
                  <a:pt x="231406" y="422817"/>
                  <a:pt x="249175" y="440586"/>
                  <a:pt x="249175" y="462505"/>
                </a:cubicBezTo>
                <a:cubicBezTo>
                  <a:pt x="249175" y="484424"/>
                  <a:pt x="231406" y="502193"/>
                  <a:pt x="209487" y="502193"/>
                </a:cubicBezTo>
                <a:cubicBezTo>
                  <a:pt x="187568" y="502193"/>
                  <a:pt x="169799" y="484424"/>
                  <a:pt x="169799" y="462505"/>
                </a:cubicBezTo>
                <a:cubicBezTo>
                  <a:pt x="169799" y="440586"/>
                  <a:pt x="187568" y="422817"/>
                  <a:pt x="209487" y="422817"/>
                </a:cubicBezTo>
                <a:close/>
                <a:moveTo>
                  <a:pt x="39688" y="422817"/>
                </a:moveTo>
                <a:cubicBezTo>
                  <a:pt x="61607" y="422817"/>
                  <a:pt x="79376" y="440586"/>
                  <a:pt x="79376" y="462505"/>
                </a:cubicBezTo>
                <a:cubicBezTo>
                  <a:pt x="79376" y="484424"/>
                  <a:pt x="61607" y="502193"/>
                  <a:pt x="39688" y="502193"/>
                </a:cubicBezTo>
                <a:cubicBezTo>
                  <a:pt x="17769" y="502193"/>
                  <a:pt x="0" y="484424"/>
                  <a:pt x="0" y="462505"/>
                </a:cubicBezTo>
                <a:cubicBezTo>
                  <a:pt x="0" y="440586"/>
                  <a:pt x="17769" y="422817"/>
                  <a:pt x="39688" y="422817"/>
                </a:cubicBezTo>
                <a:close/>
                <a:moveTo>
                  <a:pt x="1228281" y="281878"/>
                </a:moveTo>
                <a:cubicBezTo>
                  <a:pt x="1250200" y="281878"/>
                  <a:pt x="1267969" y="299647"/>
                  <a:pt x="1267969" y="321566"/>
                </a:cubicBezTo>
                <a:cubicBezTo>
                  <a:pt x="1267969" y="343485"/>
                  <a:pt x="1250200" y="361254"/>
                  <a:pt x="1228281" y="361254"/>
                </a:cubicBezTo>
                <a:cubicBezTo>
                  <a:pt x="1206362" y="361254"/>
                  <a:pt x="1188593" y="343485"/>
                  <a:pt x="1188593" y="321566"/>
                </a:cubicBezTo>
                <a:cubicBezTo>
                  <a:pt x="1188593" y="299647"/>
                  <a:pt x="1206362" y="281878"/>
                  <a:pt x="1228281" y="281878"/>
                </a:cubicBezTo>
                <a:close/>
                <a:moveTo>
                  <a:pt x="1058482" y="281878"/>
                </a:moveTo>
                <a:cubicBezTo>
                  <a:pt x="1080401" y="281878"/>
                  <a:pt x="1098170" y="299647"/>
                  <a:pt x="1098170" y="321566"/>
                </a:cubicBezTo>
                <a:cubicBezTo>
                  <a:pt x="1098170" y="343485"/>
                  <a:pt x="1080401" y="361254"/>
                  <a:pt x="1058482" y="361254"/>
                </a:cubicBezTo>
                <a:cubicBezTo>
                  <a:pt x="1036563" y="361254"/>
                  <a:pt x="1018794" y="343485"/>
                  <a:pt x="1018794" y="321566"/>
                </a:cubicBezTo>
                <a:cubicBezTo>
                  <a:pt x="1018794" y="299647"/>
                  <a:pt x="1036563" y="281878"/>
                  <a:pt x="1058482" y="281878"/>
                </a:cubicBezTo>
                <a:close/>
                <a:moveTo>
                  <a:pt x="888683" y="281878"/>
                </a:moveTo>
                <a:cubicBezTo>
                  <a:pt x="910602" y="281878"/>
                  <a:pt x="928371" y="299647"/>
                  <a:pt x="928371" y="321566"/>
                </a:cubicBezTo>
                <a:cubicBezTo>
                  <a:pt x="928371" y="343485"/>
                  <a:pt x="910602" y="361254"/>
                  <a:pt x="888683" y="361254"/>
                </a:cubicBezTo>
                <a:cubicBezTo>
                  <a:pt x="866764" y="361254"/>
                  <a:pt x="848995" y="343485"/>
                  <a:pt x="848995" y="321566"/>
                </a:cubicBezTo>
                <a:cubicBezTo>
                  <a:pt x="848995" y="299647"/>
                  <a:pt x="866764" y="281878"/>
                  <a:pt x="888683" y="281878"/>
                </a:cubicBezTo>
                <a:close/>
                <a:moveTo>
                  <a:pt x="718884" y="281878"/>
                </a:moveTo>
                <a:cubicBezTo>
                  <a:pt x="740803" y="281878"/>
                  <a:pt x="758572" y="299647"/>
                  <a:pt x="758572" y="321566"/>
                </a:cubicBezTo>
                <a:cubicBezTo>
                  <a:pt x="758572" y="343485"/>
                  <a:pt x="740803" y="361254"/>
                  <a:pt x="718884" y="361254"/>
                </a:cubicBezTo>
                <a:cubicBezTo>
                  <a:pt x="696965" y="361254"/>
                  <a:pt x="679196" y="343485"/>
                  <a:pt x="679196" y="321566"/>
                </a:cubicBezTo>
                <a:cubicBezTo>
                  <a:pt x="679196" y="299647"/>
                  <a:pt x="696965" y="281878"/>
                  <a:pt x="718884" y="281878"/>
                </a:cubicBezTo>
                <a:close/>
                <a:moveTo>
                  <a:pt x="549085" y="281878"/>
                </a:moveTo>
                <a:cubicBezTo>
                  <a:pt x="571004" y="281878"/>
                  <a:pt x="588773" y="299647"/>
                  <a:pt x="588773" y="321566"/>
                </a:cubicBezTo>
                <a:cubicBezTo>
                  <a:pt x="588773" y="343485"/>
                  <a:pt x="571004" y="361254"/>
                  <a:pt x="549085" y="361254"/>
                </a:cubicBezTo>
                <a:cubicBezTo>
                  <a:pt x="527166" y="361254"/>
                  <a:pt x="509397" y="343485"/>
                  <a:pt x="509397" y="321566"/>
                </a:cubicBezTo>
                <a:cubicBezTo>
                  <a:pt x="509397" y="299647"/>
                  <a:pt x="527166" y="281878"/>
                  <a:pt x="549085" y="281878"/>
                </a:cubicBezTo>
                <a:close/>
                <a:moveTo>
                  <a:pt x="379286" y="281878"/>
                </a:moveTo>
                <a:cubicBezTo>
                  <a:pt x="401205" y="281878"/>
                  <a:pt x="418974" y="299647"/>
                  <a:pt x="418974" y="321566"/>
                </a:cubicBezTo>
                <a:cubicBezTo>
                  <a:pt x="418974" y="343485"/>
                  <a:pt x="401205" y="361254"/>
                  <a:pt x="379286" y="361254"/>
                </a:cubicBezTo>
                <a:cubicBezTo>
                  <a:pt x="357367" y="361254"/>
                  <a:pt x="339598" y="343485"/>
                  <a:pt x="339598" y="321566"/>
                </a:cubicBezTo>
                <a:cubicBezTo>
                  <a:pt x="339598" y="299647"/>
                  <a:pt x="357367" y="281878"/>
                  <a:pt x="379286" y="281878"/>
                </a:cubicBezTo>
                <a:close/>
                <a:moveTo>
                  <a:pt x="209487" y="281878"/>
                </a:moveTo>
                <a:cubicBezTo>
                  <a:pt x="231406" y="281878"/>
                  <a:pt x="249175" y="299647"/>
                  <a:pt x="249175" y="321566"/>
                </a:cubicBezTo>
                <a:cubicBezTo>
                  <a:pt x="249175" y="343485"/>
                  <a:pt x="231406" y="361254"/>
                  <a:pt x="209487" y="361254"/>
                </a:cubicBezTo>
                <a:cubicBezTo>
                  <a:pt x="187568" y="361254"/>
                  <a:pt x="169799" y="343485"/>
                  <a:pt x="169799" y="321566"/>
                </a:cubicBezTo>
                <a:cubicBezTo>
                  <a:pt x="169799" y="299647"/>
                  <a:pt x="187568" y="281878"/>
                  <a:pt x="209487" y="281878"/>
                </a:cubicBezTo>
                <a:close/>
                <a:moveTo>
                  <a:pt x="39688" y="281878"/>
                </a:moveTo>
                <a:cubicBezTo>
                  <a:pt x="61607" y="281878"/>
                  <a:pt x="79376" y="299647"/>
                  <a:pt x="79376" y="321566"/>
                </a:cubicBezTo>
                <a:cubicBezTo>
                  <a:pt x="79376" y="343485"/>
                  <a:pt x="61607" y="361254"/>
                  <a:pt x="39688" y="361254"/>
                </a:cubicBezTo>
                <a:cubicBezTo>
                  <a:pt x="17769" y="361254"/>
                  <a:pt x="0" y="343485"/>
                  <a:pt x="0" y="321566"/>
                </a:cubicBezTo>
                <a:cubicBezTo>
                  <a:pt x="0" y="299647"/>
                  <a:pt x="17769" y="281878"/>
                  <a:pt x="39688" y="281878"/>
                </a:cubicBezTo>
                <a:close/>
                <a:moveTo>
                  <a:pt x="1228281" y="140939"/>
                </a:moveTo>
                <a:cubicBezTo>
                  <a:pt x="1250200" y="140939"/>
                  <a:pt x="1267969" y="158708"/>
                  <a:pt x="1267969" y="180627"/>
                </a:cubicBezTo>
                <a:cubicBezTo>
                  <a:pt x="1267969" y="202546"/>
                  <a:pt x="1250200" y="220315"/>
                  <a:pt x="1228281" y="220315"/>
                </a:cubicBezTo>
                <a:cubicBezTo>
                  <a:pt x="1206362" y="220315"/>
                  <a:pt x="1188593" y="202546"/>
                  <a:pt x="1188593" y="180627"/>
                </a:cubicBezTo>
                <a:cubicBezTo>
                  <a:pt x="1188593" y="158708"/>
                  <a:pt x="1206362" y="140939"/>
                  <a:pt x="1228281" y="140939"/>
                </a:cubicBezTo>
                <a:close/>
                <a:moveTo>
                  <a:pt x="1058482" y="140939"/>
                </a:moveTo>
                <a:cubicBezTo>
                  <a:pt x="1080401" y="140939"/>
                  <a:pt x="1098170" y="158708"/>
                  <a:pt x="1098170" y="180627"/>
                </a:cubicBezTo>
                <a:cubicBezTo>
                  <a:pt x="1098170" y="202546"/>
                  <a:pt x="1080401" y="220315"/>
                  <a:pt x="1058482" y="220315"/>
                </a:cubicBezTo>
                <a:cubicBezTo>
                  <a:pt x="1036563" y="220315"/>
                  <a:pt x="1018794" y="202546"/>
                  <a:pt x="1018794" y="180627"/>
                </a:cubicBezTo>
                <a:cubicBezTo>
                  <a:pt x="1018794" y="158708"/>
                  <a:pt x="1036563" y="140939"/>
                  <a:pt x="1058482" y="140939"/>
                </a:cubicBezTo>
                <a:close/>
                <a:moveTo>
                  <a:pt x="888683" y="140939"/>
                </a:moveTo>
                <a:cubicBezTo>
                  <a:pt x="910602" y="140939"/>
                  <a:pt x="928371" y="158708"/>
                  <a:pt x="928371" y="180627"/>
                </a:cubicBezTo>
                <a:cubicBezTo>
                  <a:pt x="928371" y="202546"/>
                  <a:pt x="910602" y="220315"/>
                  <a:pt x="888683" y="220315"/>
                </a:cubicBezTo>
                <a:cubicBezTo>
                  <a:pt x="866764" y="220315"/>
                  <a:pt x="848995" y="202546"/>
                  <a:pt x="848995" y="180627"/>
                </a:cubicBezTo>
                <a:cubicBezTo>
                  <a:pt x="848995" y="158708"/>
                  <a:pt x="866764" y="140939"/>
                  <a:pt x="888683" y="140939"/>
                </a:cubicBezTo>
                <a:close/>
                <a:moveTo>
                  <a:pt x="718884" y="140939"/>
                </a:moveTo>
                <a:cubicBezTo>
                  <a:pt x="740803" y="140939"/>
                  <a:pt x="758572" y="158708"/>
                  <a:pt x="758572" y="180627"/>
                </a:cubicBezTo>
                <a:cubicBezTo>
                  <a:pt x="758572" y="202546"/>
                  <a:pt x="740803" y="220315"/>
                  <a:pt x="718884" y="220315"/>
                </a:cubicBezTo>
                <a:cubicBezTo>
                  <a:pt x="696965" y="220315"/>
                  <a:pt x="679196" y="202546"/>
                  <a:pt x="679196" y="180627"/>
                </a:cubicBezTo>
                <a:cubicBezTo>
                  <a:pt x="679196" y="158708"/>
                  <a:pt x="696965" y="140939"/>
                  <a:pt x="718884" y="140939"/>
                </a:cubicBezTo>
                <a:close/>
                <a:moveTo>
                  <a:pt x="549085" y="140939"/>
                </a:moveTo>
                <a:cubicBezTo>
                  <a:pt x="571004" y="140939"/>
                  <a:pt x="588773" y="158708"/>
                  <a:pt x="588773" y="180627"/>
                </a:cubicBezTo>
                <a:cubicBezTo>
                  <a:pt x="588773" y="202546"/>
                  <a:pt x="571004" y="220315"/>
                  <a:pt x="549085" y="220315"/>
                </a:cubicBezTo>
                <a:cubicBezTo>
                  <a:pt x="527166" y="220315"/>
                  <a:pt x="509397" y="202546"/>
                  <a:pt x="509397" y="180627"/>
                </a:cubicBezTo>
                <a:cubicBezTo>
                  <a:pt x="509397" y="158708"/>
                  <a:pt x="527166" y="140939"/>
                  <a:pt x="549085" y="140939"/>
                </a:cubicBezTo>
                <a:close/>
                <a:moveTo>
                  <a:pt x="379286" y="140939"/>
                </a:moveTo>
                <a:cubicBezTo>
                  <a:pt x="401205" y="140939"/>
                  <a:pt x="418974" y="158708"/>
                  <a:pt x="418974" y="180627"/>
                </a:cubicBezTo>
                <a:cubicBezTo>
                  <a:pt x="418974" y="202546"/>
                  <a:pt x="401205" y="220315"/>
                  <a:pt x="379286" y="220315"/>
                </a:cubicBezTo>
                <a:cubicBezTo>
                  <a:pt x="357367" y="220315"/>
                  <a:pt x="339598" y="202546"/>
                  <a:pt x="339598" y="180627"/>
                </a:cubicBezTo>
                <a:cubicBezTo>
                  <a:pt x="339598" y="158708"/>
                  <a:pt x="357367" y="140939"/>
                  <a:pt x="379286" y="140939"/>
                </a:cubicBezTo>
                <a:close/>
                <a:moveTo>
                  <a:pt x="209487" y="140939"/>
                </a:moveTo>
                <a:cubicBezTo>
                  <a:pt x="231406" y="140939"/>
                  <a:pt x="249175" y="158708"/>
                  <a:pt x="249175" y="180627"/>
                </a:cubicBezTo>
                <a:cubicBezTo>
                  <a:pt x="249175" y="202546"/>
                  <a:pt x="231406" y="220315"/>
                  <a:pt x="209487" y="220315"/>
                </a:cubicBezTo>
                <a:cubicBezTo>
                  <a:pt x="187568" y="220315"/>
                  <a:pt x="169799" y="202546"/>
                  <a:pt x="169799" y="180627"/>
                </a:cubicBezTo>
                <a:cubicBezTo>
                  <a:pt x="169799" y="158708"/>
                  <a:pt x="187568" y="140939"/>
                  <a:pt x="209487" y="140939"/>
                </a:cubicBezTo>
                <a:close/>
                <a:moveTo>
                  <a:pt x="39688" y="140939"/>
                </a:moveTo>
                <a:cubicBezTo>
                  <a:pt x="61607" y="140939"/>
                  <a:pt x="79376" y="158708"/>
                  <a:pt x="79376" y="180627"/>
                </a:cubicBezTo>
                <a:cubicBezTo>
                  <a:pt x="79376" y="202546"/>
                  <a:pt x="61607" y="220315"/>
                  <a:pt x="39688" y="220315"/>
                </a:cubicBezTo>
                <a:cubicBezTo>
                  <a:pt x="17769" y="220315"/>
                  <a:pt x="0" y="202546"/>
                  <a:pt x="0" y="180627"/>
                </a:cubicBezTo>
                <a:cubicBezTo>
                  <a:pt x="0" y="158708"/>
                  <a:pt x="17769" y="140939"/>
                  <a:pt x="39688" y="140939"/>
                </a:cubicBezTo>
                <a:close/>
                <a:moveTo>
                  <a:pt x="1228281" y="0"/>
                </a:moveTo>
                <a:cubicBezTo>
                  <a:pt x="1250200" y="0"/>
                  <a:pt x="1267969" y="17769"/>
                  <a:pt x="1267969" y="39688"/>
                </a:cubicBezTo>
                <a:cubicBezTo>
                  <a:pt x="1267969" y="61607"/>
                  <a:pt x="1250200" y="79376"/>
                  <a:pt x="1228281" y="79376"/>
                </a:cubicBezTo>
                <a:cubicBezTo>
                  <a:pt x="1206362" y="79376"/>
                  <a:pt x="1188593" y="61607"/>
                  <a:pt x="1188593" y="39688"/>
                </a:cubicBezTo>
                <a:cubicBezTo>
                  <a:pt x="1188593" y="17769"/>
                  <a:pt x="1206362" y="0"/>
                  <a:pt x="1228281" y="0"/>
                </a:cubicBezTo>
                <a:close/>
                <a:moveTo>
                  <a:pt x="1058482" y="0"/>
                </a:moveTo>
                <a:cubicBezTo>
                  <a:pt x="1080401" y="0"/>
                  <a:pt x="1098170" y="17769"/>
                  <a:pt x="1098170" y="39688"/>
                </a:cubicBezTo>
                <a:cubicBezTo>
                  <a:pt x="1098170" y="61607"/>
                  <a:pt x="1080401" y="79376"/>
                  <a:pt x="1058482" y="79376"/>
                </a:cubicBezTo>
                <a:cubicBezTo>
                  <a:pt x="1036563" y="79376"/>
                  <a:pt x="1018794" y="61607"/>
                  <a:pt x="1018794" y="39688"/>
                </a:cubicBezTo>
                <a:cubicBezTo>
                  <a:pt x="1018794" y="17769"/>
                  <a:pt x="1036563" y="0"/>
                  <a:pt x="1058482" y="0"/>
                </a:cubicBezTo>
                <a:close/>
                <a:moveTo>
                  <a:pt x="888683" y="0"/>
                </a:moveTo>
                <a:cubicBezTo>
                  <a:pt x="910602" y="0"/>
                  <a:pt x="928371" y="17769"/>
                  <a:pt x="928371" y="39688"/>
                </a:cubicBezTo>
                <a:cubicBezTo>
                  <a:pt x="928371" y="61607"/>
                  <a:pt x="910602" y="79376"/>
                  <a:pt x="888683" y="79376"/>
                </a:cubicBezTo>
                <a:cubicBezTo>
                  <a:pt x="866764" y="79376"/>
                  <a:pt x="848995" y="61607"/>
                  <a:pt x="848995" y="39688"/>
                </a:cubicBezTo>
                <a:cubicBezTo>
                  <a:pt x="848995" y="17769"/>
                  <a:pt x="866764" y="0"/>
                  <a:pt x="888683" y="0"/>
                </a:cubicBezTo>
                <a:close/>
                <a:moveTo>
                  <a:pt x="718884" y="0"/>
                </a:moveTo>
                <a:cubicBezTo>
                  <a:pt x="740803" y="0"/>
                  <a:pt x="758572" y="17769"/>
                  <a:pt x="758572" y="39688"/>
                </a:cubicBezTo>
                <a:cubicBezTo>
                  <a:pt x="758572" y="61607"/>
                  <a:pt x="740803" y="79376"/>
                  <a:pt x="718884" y="79376"/>
                </a:cubicBezTo>
                <a:cubicBezTo>
                  <a:pt x="696965" y="79376"/>
                  <a:pt x="679196" y="61607"/>
                  <a:pt x="679196" y="39688"/>
                </a:cubicBezTo>
                <a:cubicBezTo>
                  <a:pt x="679196" y="17769"/>
                  <a:pt x="696965" y="0"/>
                  <a:pt x="718884" y="0"/>
                </a:cubicBezTo>
                <a:close/>
                <a:moveTo>
                  <a:pt x="549085" y="0"/>
                </a:moveTo>
                <a:cubicBezTo>
                  <a:pt x="571004" y="0"/>
                  <a:pt x="588773" y="17769"/>
                  <a:pt x="588773" y="39688"/>
                </a:cubicBezTo>
                <a:cubicBezTo>
                  <a:pt x="588773" y="61607"/>
                  <a:pt x="571004" y="79376"/>
                  <a:pt x="549085" y="79376"/>
                </a:cubicBezTo>
                <a:cubicBezTo>
                  <a:pt x="527166" y="79376"/>
                  <a:pt x="509397" y="61607"/>
                  <a:pt x="509397" y="39688"/>
                </a:cubicBezTo>
                <a:cubicBezTo>
                  <a:pt x="509397" y="17769"/>
                  <a:pt x="527166" y="0"/>
                  <a:pt x="549085" y="0"/>
                </a:cubicBezTo>
                <a:close/>
                <a:moveTo>
                  <a:pt x="379286" y="0"/>
                </a:moveTo>
                <a:cubicBezTo>
                  <a:pt x="401205" y="0"/>
                  <a:pt x="418974" y="17769"/>
                  <a:pt x="418974" y="39688"/>
                </a:cubicBezTo>
                <a:cubicBezTo>
                  <a:pt x="418974" y="61607"/>
                  <a:pt x="401205" y="79376"/>
                  <a:pt x="379286" y="79376"/>
                </a:cubicBezTo>
                <a:cubicBezTo>
                  <a:pt x="357367" y="79376"/>
                  <a:pt x="339598" y="61607"/>
                  <a:pt x="339598" y="39688"/>
                </a:cubicBezTo>
                <a:cubicBezTo>
                  <a:pt x="339598" y="17769"/>
                  <a:pt x="357367" y="0"/>
                  <a:pt x="379286" y="0"/>
                </a:cubicBezTo>
                <a:close/>
                <a:moveTo>
                  <a:pt x="209487" y="0"/>
                </a:moveTo>
                <a:cubicBezTo>
                  <a:pt x="231406" y="0"/>
                  <a:pt x="249175" y="17769"/>
                  <a:pt x="249175" y="39688"/>
                </a:cubicBezTo>
                <a:cubicBezTo>
                  <a:pt x="249175" y="61607"/>
                  <a:pt x="231406" y="79376"/>
                  <a:pt x="209487" y="79376"/>
                </a:cubicBezTo>
                <a:cubicBezTo>
                  <a:pt x="187568" y="79376"/>
                  <a:pt x="169799" y="61607"/>
                  <a:pt x="169799" y="39688"/>
                </a:cubicBezTo>
                <a:cubicBezTo>
                  <a:pt x="169799" y="17769"/>
                  <a:pt x="187568" y="0"/>
                  <a:pt x="209487" y="0"/>
                </a:cubicBezTo>
                <a:close/>
                <a:moveTo>
                  <a:pt x="39688" y="0"/>
                </a:moveTo>
                <a:cubicBezTo>
                  <a:pt x="61607" y="0"/>
                  <a:pt x="79376" y="17769"/>
                  <a:pt x="79376" y="39688"/>
                </a:cubicBezTo>
                <a:cubicBezTo>
                  <a:pt x="79376" y="61607"/>
                  <a:pt x="61607" y="79376"/>
                  <a:pt x="39688" y="79376"/>
                </a:cubicBezTo>
                <a:cubicBezTo>
                  <a:pt x="17769" y="79376"/>
                  <a:pt x="0" y="61607"/>
                  <a:pt x="0" y="39688"/>
                </a:cubicBezTo>
                <a:cubicBezTo>
                  <a:pt x="0" y="17769"/>
                  <a:pt x="17769" y="0"/>
                  <a:pt x="39688" y="0"/>
                </a:cubicBezTo>
                <a:close/>
              </a:path>
            </a:pathLst>
          </a:custGeom>
          <a:gradFill>
            <a:gsLst>
              <a:gs pos="99000">
                <a:schemeClr val="accent1"/>
              </a:gs>
              <a:gs pos="0">
                <a:schemeClr val="accent1">
                  <a:alpha val="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图片 13"/>
          <p:cNvPicPr>
            <a:picLocks noChangeAspect="1"/>
          </p:cNvPicPr>
          <p:nvPr userDrawn="1">
            <p:custDataLst>
              <p:tags r:id="rId10"/>
            </p:custDataLst>
          </p:nvPr>
        </p:nvPicPr>
        <p:blipFill rotWithShape="1">
          <a:blip r:embed="rId11">
            <a:extLst>
              <a:ext uri="{BEBA8EAE-BF5A-486C-A8C5-ECC9F3942E4B}">
                <a14:imgProps xmlns:a14="http://schemas.microsoft.com/office/drawing/2010/main">
                  <a14:imgLayer r:embed="rId12">
                    <a14:imgEffect>
                      <a14:colorTemperature colorTemp="5900"/>
                    </a14:imgEffect>
                  </a14:imgLayer>
                </a14:imgProps>
              </a:ext>
            </a:extLst>
          </a:blip>
          <a:srcRect l="24359" t="13842" r="17500" b="15194"/>
          <a:stretch>
            <a:fillRect/>
          </a:stretch>
        </p:blipFill>
        <p:spPr>
          <a:xfrm>
            <a:off x="1183399" y="4833670"/>
            <a:ext cx="1545015" cy="1371078"/>
          </a:xfrm>
          <a:prstGeom prst="rect">
            <a:avLst/>
          </a:prstGeom>
        </p:spPr>
      </p:pic>
      <p:sp>
        <p:nvSpPr>
          <p:cNvPr id="2" name="标题 1"/>
          <p:cNvSpPr>
            <a:spLocks noGrp="1"/>
          </p:cNvSpPr>
          <p:nvPr>
            <p:ph type="title" hasCustomPrompt="1"/>
            <p:custDataLst>
              <p:tags r:id="rId13"/>
            </p:custDataLst>
          </p:nvPr>
        </p:nvSpPr>
        <p:spPr>
          <a:xfrm>
            <a:off x="1271905" y="2433320"/>
            <a:ext cx="3293110" cy="1081405"/>
          </a:xfrm>
        </p:spPr>
        <p:txBody>
          <a:bodyPr wrap="square" anchor="b">
            <a:noAutofit/>
          </a:bodyPr>
          <a:lstStyle>
            <a:lvl1pPr algn="ctr">
              <a:defRPr sz="4500">
                <a:solidFill>
                  <a:srgbClr val="000000"/>
                </a:solidFill>
                <a:latin typeface="+mj-lt"/>
              </a:defRPr>
            </a:lvl1pPr>
          </a:lstStyle>
          <a:p>
            <a:r>
              <a:rPr lang="en-US" dirty="0">
                <a:latin typeface="+mj-lt"/>
              </a:rPr>
              <a:t>Click to add title</a:t>
            </a:r>
            <a:endParaRPr lang="en-US" dirty="0">
              <a:latin typeface="+mj-lt"/>
            </a:endParaRPr>
          </a:p>
        </p:txBody>
      </p:sp>
      <p:sp>
        <p:nvSpPr>
          <p:cNvPr id="7" name="日期占位符 3"/>
          <p:cNvSpPr>
            <a:spLocks noGrp="1"/>
          </p:cNvSpPr>
          <p:nvPr>
            <p:ph type="dt" sz="half" idx="10"/>
            <p:custDataLst>
              <p:tags r:id="rId14"/>
            </p:custDataLst>
          </p:nvPr>
        </p:nvSpPr>
        <p:spPr/>
        <p:txBody>
          <a:bodyPr wrap="square">
            <a:normAutofit/>
          </a:bodyPr>
          <a:lstStyle/>
          <a:p>
            <a:r>
              <a:rPr lang="en-US"/>
              <a:t>Date Area</a:t>
            </a:r>
            <a:endParaRPr lang="en-US"/>
          </a:p>
        </p:txBody>
      </p:sp>
      <p:sp>
        <p:nvSpPr>
          <p:cNvPr id="8" name="页脚占位符 4"/>
          <p:cNvSpPr>
            <a:spLocks noGrp="1"/>
          </p:cNvSpPr>
          <p:nvPr>
            <p:ph type="ftr" sz="quarter" idx="11"/>
            <p:custDataLst>
              <p:tags r:id="rId15"/>
            </p:custDataLst>
          </p:nvPr>
        </p:nvSpPr>
        <p:spPr/>
        <p:txBody>
          <a:bodyPr/>
          <a:lstStyle/>
          <a:p>
            <a:endParaRPr lang="en-US"/>
          </a:p>
        </p:txBody>
      </p:sp>
      <p:sp>
        <p:nvSpPr>
          <p:cNvPr id="9" name="灯片编号占位符 5"/>
          <p:cNvSpPr>
            <a:spLocks noGrp="1"/>
          </p:cNvSpPr>
          <p:nvPr>
            <p:ph type="sldNum" sz="quarter" idx="12"/>
            <p:custDataLst>
              <p:tags r:id="rId16"/>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showMasterSp="0" userDrawn="1">
  <p:cSld name="Section Header">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p:cNvSpPr/>
          <p:nvPr userDrawn="1">
            <p:custDataLst>
              <p:tags r:id="rId3"/>
            </p:custDataLst>
          </p:nvPr>
        </p:nvSpPr>
        <p:spPr>
          <a:xfrm>
            <a:off x="0" y="234426"/>
            <a:ext cx="9810419" cy="640714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单圆角 9"/>
          <p:cNvSpPr/>
          <p:nvPr userDrawn="1">
            <p:custDataLst>
              <p:tags r:id="rId4"/>
            </p:custDataLst>
          </p:nvPr>
        </p:nvSpPr>
        <p:spPr>
          <a:xfrm>
            <a:off x="9542208" y="0"/>
            <a:ext cx="2649792" cy="6857999"/>
          </a:xfrm>
          <a:prstGeom prst="round1Rect">
            <a:avLst>
              <a:gd name="adj" fmla="val 0"/>
            </a:avLst>
          </a:prstGeom>
          <a:gradFill flip="none" rotWithShape="1">
            <a:gsLst>
              <a:gs pos="100000">
                <a:schemeClr val="accent2"/>
              </a:gs>
              <a:gs pos="2000">
                <a:schemeClr val="accent1"/>
              </a:gs>
            </a:gsLst>
            <a:lin ang="2700000" scaled="1"/>
            <a:tileRect/>
          </a:gradFill>
          <a:ln w="158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任意多边形: 形状 10"/>
          <p:cNvSpPr/>
          <p:nvPr userDrawn="1">
            <p:custDataLst>
              <p:tags r:id="rId5"/>
            </p:custDataLst>
          </p:nvPr>
        </p:nvSpPr>
        <p:spPr>
          <a:xfrm flipH="1">
            <a:off x="1278365" y="1098161"/>
            <a:ext cx="907181" cy="359299"/>
          </a:xfrm>
          <a:custGeom>
            <a:avLst/>
            <a:gdLst>
              <a:gd name="connsiteX0" fmla="*/ 1228281 w 1267969"/>
              <a:gd name="connsiteY0" fmla="*/ 422817 h 502193"/>
              <a:gd name="connsiteX1" fmla="*/ 1267969 w 1267969"/>
              <a:gd name="connsiteY1" fmla="*/ 462505 h 502193"/>
              <a:gd name="connsiteX2" fmla="*/ 1228281 w 1267969"/>
              <a:gd name="connsiteY2" fmla="*/ 502193 h 502193"/>
              <a:gd name="connsiteX3" fmla="*/ 1188593 w 1267969"/>
              <a:gd name="connsiteY3" fmla="*/ 462505 h 502193"/>
              <a:gd name="connsiteX4" fmla="*/ 1228281 w 1267969"/>
              <a:gd name="connsiteY4" fmla="*/ 422817 h 502193"/>
              <a:gd name="connsiteX5" fmla="*/ 1058482 w 1267969"/>
              <a:gd name="connsiteY5" fmla="*/ 422817 h 502193"/>
              <a:gd name="connsiteX6" fmla="*/ 1098170 w 1267969"/>
              <a:gd name="connsiteY6" fmla="*/ 462505 h 502193"/>
              <a:gd name="connsiteX7" fmla="*/ 1058482 w 1267969"/>
              <a:gd name="connsiteY7" fmla="*/ 502193 h 502193"/>
              <a:gd name="connsiteX8" fmla="*/ 1018794 w 1267969"/>
              <a:gd name="connsiteY8" fmla="*/ 462505 h 502193"/>
              <a:gd name="connsiteX9" fmla="*/ 1058482 w 1267969"/>
              <a:gd name="connsiteY9" fmla="*/ 422817 h 502193"/>
              <a:gd name="connsiteX10" fmla="*/ 888683 w 1267969"/>
              <a:gd name="connsiteY10" fmla="*/ 422817 h 502193"/>
              <a:gd name="connsiteX11" fmla="*/ 928371 w 1267969"/>
              <a:gd name="connsiteY11" fmla="*/ 462505 h 502193"/>
              <a:gd name="connsiteX12" fmla="*/ 888683 w 1267969"/>
              <a:gd name="connsiteY12" fmla="*/ 502193 h 502193"/>
              <a:gd name="connsiteX13" fmla="*/ 848995 w 1267969"/>
              <a:gd name="connsiteY13" fmla="*/ 462505 h 502193"/>
              <a:gd name="connsiteX14" fmla="*/ 888683 w 1267969"/>
              <a:gd name="connsiteY14" fmla="*/ 422817 h 502193"/>
              <a:gd name="connsiteX15" fmla="*/ 718884 w 1267969"/>
              <a:gd name="connsiteY15" fmla="*/ 422817 h 502193"/>
              <a:gd name="connsiteX16" fmla="*/ 758572 w 1267969"/>
              <a:gd name="connsiteY16" fmla="*/ 462505 h 502193"/>
              <a:gd name="connsiteX17" fmla="*/ 718884 w 1267969"/>
              <a:gd name="connsiteY17" fmla="*/ 502193 h 502193"/>
              <a:gd name="connsiteX18" fmla="*/ 679196 w 1267969"/>
              <a:gd name="connsiteY18" fmla="*/ 462505 h 502193"/>
              <a:gd name="connsiteX19" fmla="*/ 718884 w 1267969"/>
              <a:gd name="connsiteY19" fmla="*/ 422817 h 502193"/>
              <a:gd name="connsiteX20" fmla="*/ 549085 w 1267969"/>
              <a:gd name="connsiteY20" fmla="*/ 422817 h 502193"/>
              <a:gd name="connsiteX21" fmla="*/ 588773 w 1267969"/>
              <a:gd name="connsiteY21" fmla="*/ 462505 h 502193"/>
              <a:gd name="connsiteX22" fmla="*/ 549085 w 1267969"/>
              <a:gd name="connsiteY22" fmla="*/ 502193 h 502193"/>
              <a:gd name="connsiteX23" fmla="*/ 509397 w 1267969"/>
              <a:gd name="connsiteY23" fmla="*/ 462505 h 502193"/>
              <a:gd name="connsiteX24" fmla="*/ 549085 w 1267969"/>
              <a:gd name="connsiteY24" fmla="*/ 422817 h 502193"/>
              <a:gd name="connsiteX25" fmla="*/ 379286 w 1267969"/>
              <a:gd name="connsiteY25" fmla="*/ 422817 h 502193"/>
              <a:gd name="connsiteX26" fmla="*/ 418974 w 1267969"/>
              <a:gd name="connsiteY26" fmla="*/ 462505 h 502193"/>
              <a:gd name="connsiteX27" fmla="*/ 379286 w 1267969"/>
              <a:gd name="connsiteY27" fmla="*/ 502193 h 502193"/>
              <a:gd name="connsiteX28" fmla="*/ 339598 w 1267969"/>
              <a:gd name="connsiteY28" fmla="*/ 462505 h 502193"/>
              <a:gd name="connsiteX29" fmla="*/ 379286 w 1267969"/>
              <a:gd name="connsiteY29" fmla="*/ 422817 h 502193"/>
              <a:gd name="connsiteX30" fmla="*/ 209487 w 1267969"/>
              <a:gd name="connsiteY30" fmla="*/ 422817 h 502193"/>
              <a:gd name="connsiteX31" fmla="*/ 249175 w 1267969"/>
              <a:gd name="connsiteY31" fmla="*/ 462505 h 502193"/>
              <a:gd name="connsiteX32" fmla="*/ 209487 w 1267969"/>
              <a:gd name="connsiteY32" fmla="*/ 502193 h 502193"/>
              <a:gd name="connsiteX33" fmla="*/ 169799 w 1267969"/>
              <a:gd name="connsiteY33" fmla="*/ 462505 h 502193"/>
              <a:gd name="connsiteX34" fmla="*/ 209487 w 1267969"/>
              <a:gd name="connsiteY34" fmla="*/ 422817 h 502193"/>
              <a:gd name="connsiteX35" fmla="*/ 39688 w 1267969"/>
              <a:gd name="connsiteY35" fmla="*/ 422817 h 502193"/>
              <a:gd name="connsiteX36" fmla="*/ 79376 w 1267969"/>
              <a:gd name="connsiteY36" fmla="*/ 462505 h 502193"/>
              <a:gd name="connsiteX37" fmla="*/ 39688 w 1267969"/>
              <a:gd name="connsiteY37" fmla="*/ 502193 h 502193"/>
              <a:gd name="connsiteX38" fmla="*/ 0 w 1267969"/>
              <a:gd name="connsiteY38" fmla="*/ 462505 h 502193"/>
              <a:gd name="connsiteX39" fmla="*/ 39688 w 1267969"/>
              <a:gd name="connsiteY39" fmla="*/ 422817 h 502193"/>
              <a:gd name="connsiteX40" fmla="*/ 1228281 w 1267969"/>
              <a:gd name="connsiteY40" fmla="*/ 281878 h 502193"/>
              <a:gd name="connsiteX41" fmla="*/ 1267969 w 1267969"/>
              <a:gd name="connsiteY41" fmla="*/ 321566 h 502193"/>
              <a:gd name="connsiteX42" fmla="*/ 1228281 w 1267969"/>
              <a:gd name="connsiteY42" fmla="*/ 361254 h 502193"/>
              <a:gd name="connsiteX43" fmla="*/ 1188593 w 1267969"/>
              <a:gd name="connsiteY43" fmla="*/ 321566 h 502193"/>
              <a:gd name="connsiteX44" fmla="*/ 1228281 w 1267969"/>
              <a:gd name="connsiteY44" fmla="*/ 281878 h 502193"/>
              <a:gd name="connsiteX45" fmla="*/ 1058482 w 1267969"/>
              <a:gd name="connsiteY45" fmla="*/ 281878 h 502193"/>
              <a:gd name="connsiteX46" fmla="*/ 1098170 w 1267969"/>
              <a:gd name="connsiteY46" fmla="*/ 321566 h 502193"/>
              <a:gd name="connsiteX47" fmla="*/ 1058482 w 1267969"/>
              <a:gd name="connsiteY47" fmla="*/ 361254 h 502193"/>
              <a:gd name="connsiteX48" fmla="*/ 1018794 w 1267969"/>
              <a:gd name="connsiteY48" fmla="*/ 321566 h 502193"/>
              <a:gd name="connsiteX49" fmla="*/ 1058482 w 1267969"/>
              <a:gd name="connsiteY49" fmla="*/ 281878 h 502193"/>
              <a:gd name="connsiteX50" fmla="*/ 888683 w 1267969"/>
              <a:gd name="connsiteY50" fmla="*/ 281878 h 502193"/>
              <a:gd name="connsiteX51" fmla="*/ 928371 w 1267969"/>
              <a:gd name="connsiteY51" fmla="*/ 321566 h 502193"/>
              <a:gd name="connsiteX52" fmla="*/ 888683 w 1267969"/>
              <a:gd name="connsiteY52" fmla="*/ 361254 h 502193"/>
              <a:gd name="connsiteX53" fmla="*/ 848995 w 1267969"/>
              <a:gd name="connsiteY53" fmla="*/ 321566 h 502193"/>
              <a:gd name="connsiteX54" fmla="*/ 888683 w 1267969"/>
              <a:gd name="connsiteY54" fmla="*/ 281878 h 502193"/>
              <a:gd name="connsiteX55" fmla="*/ 718884 w 1267969"/>
              <a:gd name="connsiteY55" fmla="*/ 281878 h 502193"/>
              <a:gd name="connsiteX56" fmla="*/ 758572 w 1267969"/>
              <a:gd name="connsiteY56" fmla="*/ 321566 h 502193"/>
              <a:gd name="connsiteX57" fmla="*/ 718884 w 1267969"/>
              <a:gd name="connsiteY57" fmla="*/ 361254 h 502193"/>
              <a:gd name="connsiteX58" fmla="*/ 679196 w 1267969"/>
              <a:gd name="connsiteY58" fmla="*/ 321566 h 502193"/>
              <a:gd name="connsiteX59" fmla="*/ 718884 w 1267969"/>
              <a:gd name="connsiteY59" fmla="*/ 281878 h 502193"/>
              <a:gd name="connsiteX60" fmla="*/ 549085 w 1267969"/>
              <a:gd name="connsiteY60" fmla="*/ 281878 h 502193"/>
              <a:gd name="connsiteX61" fmla="*/ 588773 w 1267969"/>
              <a:gd name="connsiteY61" fmla="*/ 321566 h 502193"/>
              <a:gd name="connsiteX62" fmla="*/ 549085 w 1267969"/>
              <a:gd name="connsiteY62" fmla="*/ 361254 h 502193"/>
              <a:gd name="connsiteX63" fmla="*/ 509397 w 1267969"/>
              <a:gd name="connsiteY63" fmla="*/ 321566 h 502193"/>
              <a:gd name="connsiteX64" fmla="*/ 549085 w 1267969"/>
              <a:gd name="connsiteY64" fmla="*/ 281878 h 502193"/>
              <a:gd name="connsiteX65" fmla="*/ 379286 w 1267969"/>
              <a:gd name="connsiteY65" fmla="*/ 281878 h 502193"/>
              <a:gd name="connsiteX66" fmla="*/ 418974 w 1267969"/>
              <a:gd name="connsiteY66" fmla="*/ 321566 h 502193"/>
              <a:gd name="connsiteX67" fmla="*/ 379286 w 1267969"/>
              <a:gd name="connsiteY67" fmla="*/ 361254 h 502193"/>
              <a:gd name="connsiteX68" fmla="*/ 339598 w 1267969"/>
              <a:gd name="connsiteY68" fmla="*/ 321566 h 502193"/>
              <a:gd name="connsiteX69" fmla="*/ 379286 w 1267969"/>
              <a:gd name="connsiteY69" fmla="*/ 281878 h 502193"/>
              <a:gd name="connsiteX70" fmla="*/ 209487 w 1267969"/>
              <a:gd name="connsiteY70" fmla="*/ 281878 h 502193"/>
              <a:gd name="connsiteX71" fmla="*/ 249175 w 1267969"/>
              <a:gd name="connsiteY71" fmla="*/ 321566 h 502193"/>
              <a:gd name="connsiteX72" fmla="*/ 209487 w 1267969"/>
              <a:gd name="connsiteY72" fmla="*/ 361254 h 502193"/>
              <a:gd name="connsiteX73" fmla="*/ 169799 w 1267969"/>
              <a:gd name="connsiteY73" fmla="*/ 321566 h 502193"/>
              <a:gd name="connsiteX74" fmla="*/ 209487 w 1267969"/>
              <a:gd name="connsiteY74" fmla="*/ 281878 h 502193"/>
              <a:gd name="connsiteX75" fmla="*/ 39688 w 1267969"/>
              <a:gd name="connsiteY75" fmla="*/ 281878 h 502193"/>
              <a:gd name="connsiteX76" fmla="*/ 79376 w 1267969"/>
              <a:gd name="connsiteY76" fmla="*/ 321566 h 502193"/>
              <a:gd name="connsiteX77" fmla="*/ 39688 w 1267969"/>
              <a:gd name="connsiteY77" fmla="*/ 361254 h 502193"/>
              <a:gd name="connsiteX78" fmla="*/ 0 w 1267969"/>
              <a:gd name="connsiteY78" fmla="*/ 321566 h 502193"/>
              <a:gd name="connsiteX79" fmla="*/ 39688 w 1267969"/>
              <a:gd name="connsiteY79" fmla="*/ 281878 h 502193"/>
              <a:gd name="connsiteX80" fmla="*/ 1228281 w 1267969"/>
              <a:gd name="connsiteY80" fmla="*/ 140939 h 502193"/>
              <a:gd name="connsiteX81" fmla="*/ 1267969 w 1267969"/>
              <a:gd name="connsiteY81" fmla="*/ 180627 h 502193"/>
              <a:gd name="connsiteX82" fmla="*/ 1228281 w 1267969"/>
              <a:gd name="connsiteY82" fmla="*/ 220315 h 502193"/>
              <a:gd name="connsiteX83" fmla="*/ 1188593 w 1267969"/>
              <a:gd name="connsiteY83" fmla="*/ 180627 h 502193"/>
              <a:gd name="connsiteX84" fmla="*/ 1228281 w 1267969"/>
              <a:gd name="connsiteY84" fmla="*/ 140939 h 502193"/>
              <a:gd name="connsiteX85" fmla="*/ 1058482 w 1267969"/>
              <a:gd name="connsiteY85" fmla="*/ 140939 h 502193"/>
              <a:gd name="connsiteX86" fmla="*/ 1098170 w 1267969"/>
              <a:gd name="connsiteY86" fmla="*/ 180627 h 502193"/>
              <a:gd name="connsiteX87" fmla="*/ 1058482 w 1267969"/>
              <a:gd name="connsiteY87" fmla="*/ 220315 h 502193"/>
              <a:gd name="connsiteX88" fmla="*/ 1018794 w 1267969"/>
              <a:gd name="connsiteY88" fmla="*/ 180627 h 502193"/>
              <a:gd name="connsiteX89" fmla="*/ 1058482 w 1267969"/>
              <a:gd name="connsiteY89" fmla="*/ 140939 h 502193"/>
              <a:gd name="connsiteX90" fmla="*/ 888683 w 1267969"/>
              <a:gd name="connsiteY90" fmla="*/ 140939 h 502193"/>
              <a:gd name="connsiteX91" fmla="*/ 928371 w 1267969"/>
              <a:gd name="connsiteY91" fmla="*/ 180627 h 502193"/>
              <a:gd name="connsiteX92" fmla="*/ 888683 w 1267969"/>
              <a:gd name="connsiteY92" fmla="*/ 220315 h 502193"/>
              <a:gd name="connsiteX93" fmla="*/ 848995 w 1267969"/>
              <a:gd name="connsiteY93" fmla="*/ 180627 h 502193"/>
              <a:gd name="connsiteX94" fmla="*/ 888683 w 1267969"/>
              <a:gd name="connsiteY94" fmla="*/ 140939 h 502193"/>
              <a:gd name="connsiteX95" fmla="*/ 718884 w 1267969"/>
              <a:gd name="connsiteY95" fmla="*/ 140939 h 502193"/>
              <a:gd name="connsiteX96" fmla="*/ 758572 w 1267969"/>
              <a:gd name="connsiteY96" fmla="*/ 180627 h 502193"/>
              <a:gd name="connsiteX97" fmla="*/ 718884 w 1267969"/>
              <a:gd name="connsiteY97" fmla="*/ 220315 h 502193"/>
              <a:gd name="connsiteX98" fmla="*/ 679196 w 1267969"/>
              <a:gd name="connsiteY98" fmla="*/ 180627 h 502193"/>
              <a:gd name="connsiteX99" fmla="*/ 718884 w 1267969"/>
              <a:gd name="connsiteY99" fmla="*/ 140939 h 502193"/>
              <a:gd name="connsiteX100" fmla="*/ 549085 w 1267969"/>
              <a:gd name="connsiteY100" fmla="*/ 140939 h 502193"/>
              <a:gd name="connsiteX101" fmla="*/ 588773 w 1267969"/>
              <a:gd name="connsiteY101" fmla="*/ 180627 h 502193"/>
              <a:gd name="connsiteX102" fmla="*/ 549085 w 1267969"/>
              <a:gd name="connsiteY102" fmla="*/ 220315 h 502193"/>
              <a:gd name="connsiteX103" fmla="*/ 509397 w 1267969"/>
              <a:gd name="connsiteY103" fmla="*/ 180627 h 502193"/>
              <a:gd name="connsiteX104" fmla="*/ 549085 w 1267969"/>
              <a:gd name="connsiteY104" fmla="*/ 140939 h 502193"/>
              <a:gd name="connsiteX105" fmla="*/ 379286 w 1267969"/>
              <a:gd name="connsiteY105" fmla="*/ 140939 h 502193"/>
              <a:gd name="connsiteX106" fmla="*/ 418974 w 1267969"/>
              <a:gd name="connsiteY106" fmla="*/ 180627 h 502193"/>
              <a:gd name="connsiteX107" fmla="*/ 379286 w 1267969"/>
              <a:gd name="connsiteY107" fmla="*/ 220315 h 502193"/>
              <a:gd name="connsiteX108" fmla="*/ 339598 w 1267969"/>
              <a:gd name="connsiteY108" fmla="*/ 180627 h 502193"/>
              <a:gd name="connsiteX109" fmla="*/ 379286 w 1267969"/>
              <a:gd name="connsiteY109" fmla="*/ 140939 h 502193"/>
              <a:gd name="connsiteX110" fmla="*/ 209487 w 1267969"/>
              <a:gd name="connsiteY110" fmla="*/ 140939 h 502193"/>
              <a:gd name="connsiteX111" fmla="*/ 249175 w 1267969"/>
              <a:gd name="connsiteY111" fmla="*/ 180627 h 502193"/>
              <a:gd name="connsiteX112" fmla="*/ 209487 w 1267969"/>
              <a:gd name="connsiteY112" fmla="*/ 220315 h 502193"/>
              <a:gd name="connsiteX113" fmla="*/ 169799 w 1267969"/>
              <a:gd name="connsiteY113" fmla="*/ 180627 h 502193"/>
              <a:gd name="connsiteX114" fmla="*/ 209487 w 1267969"/>
              <a:gd name="connsiteY114" fmla="*/ 140939 h 502193"/>
              <a:gd name="connsiteX115" fmla="*/ 39688 w 1267969"/>
              <a:gd name="connsiteY115" fmla="*/ 140939 h 502193"/>
              <a:gd name="connsiteX116" fmla="*/ 79376 w 1267969"/>
              <a:gd name="connsiteY116" fmla="*/ 180627 h 502193"/>
              <a:gd name="connsiteX117" fmla="*/ 39688 w 1267969"/>
              <a:gd name="connsiteY117" fmla="*/ 220315 h 502193"/>
              <a:gd name="connsiteX118" fmla="*/ 0 w 1267969"/>
              <a:gd name="connsiteY118" fmla="*/ 180627 h 502193"/>
              <a:gd name="connsiteX119" fmla="*/ 39688 w 1267969"/>
              <a:gd name="connsiteY119" fmla="*/ 140939 h 502193"/>
              <a:gd name="connsiteX120" fmla="*/ 1228281 w 1267969"/>
              <a:gd name="connsiteY120" fmla="*/ 0 h 502193"/>
              <a:gd name="connsiteX121" fmla="*/ 1267969 w 1267969"/>
              <a:gd name="connsiteY121" fmla="*/ 39688 h 502193"/>
              <a:gd name="connsiteX122" fmla="*/ 1228281 w 1267969"/>
              <a:gd name="connsiteY122" fmla="*/ 79376 h 502193"/>
              <a:gd name="connsiteX123" fmla="*/ 1188593 w 1267969"/>
              <a:gd name="connsiteY123" fmla="*/ 39688 h 502193"/>
              <a:gd name="connsiteX124" fmla="*/ 1228281 w 1267969"/>
              <a:gd name="connsiteY124" fmla="*/ 0 h 502193"/>
              <a:gd name="connsiteX125" fmla="*/ 1058482 w 1267969"/>
              <a:gd name="connsiteY125" fmla="*/ 0 h 502193"/>
              <a:gd name="connsiteX126" fmla="*/ 1098170 w 1267969"/>
              <a:gd name="connsiteY126" fmla="*/ 39688 h 502193"/>
              <a:gd name="connsiteX127" fmla="*/ 1058482 w 1267969"/>
              <a:gd name="connsiteY127" fmla="*/ 79376 h 502193"/>
              <a:gd name="connsiteX128" fmla="*/ 1018794 w 1267969"/>
              <a:gd name="connsiteY128" fmla="*/ 39688 h 502193"/>
              <a:gd name="connsiteX129" fmla="*/ 1058482 w 1267969"/>
              <a:gd name="connsiteY129" fmla="*/ 0 h 502193"/>
              <a:gd name="connsiteX130" fmla="*/ 888683 w 1267969"/>
              <a:gd name="connsiteY130" fmla="*/ 0 h 502193"/>
              <a:gd name="connsiteX131" fmla="*/ 928371 w 1267969"/>
              <a:gd name="connsiteY131" fmla="*/ 39688 h 502193"/>
              <a:gd name="connsiteX132" fmla="*/ 888683 w 1267969"/>
              <a:gd name="connsiteY132" fmla="*/ 79376 h 502193"/>
              <a:gd name="connsiteX133" fmla="*/ 848995 w 1267969"/>
              <a:gd name="connsiteY133" fmla="*/ 39688 h 502193"/>
              <a:gd name="connsiteX134" fmla="*/ 888683 w 1267969"/>
              <a:gd name="connsiteY134" fmla="*/ 0 h 502193"/>
              <a:gd name="connsiteX135" fmla="*/ 718884 w 1267969"/>
              <a:gd name="connsiteY135" fmla="*/ 0 h 502193"/>
              <a:gd name="connsiteX136" fmla="*/ 758572 w 1267969"/>
              <a:gd name="connsiteY136" fmla="*/ 39688 h 502193"/>
              <a:gd name="connsiteX137" fmla="*/ 718884 w 1267969"/>
              <a:gd name="connsiteY137" fmla="*/ 79376 h 502193"/>
              <a:gd name="connsiteX138" fmla="*/ 679196 w 1267969"/>
              <a:gd name="connsiteY138" fmla="*/ 39688 h 502193"/>
              <a:gd name="connsiteX139" fmla="*/ 718884 w 1267969"/>
              <a:gd name="connsiteY139" fmla="*/ 0 h 502193"/>
              <a:gd name="connsiteX140" fmla="*/ 549085 w 1267969"/>
              <a:gd name="connsiteY140" fmla="*/ 0 h 502193"/>
              <a:gd name="connsiteX141" fmla="*/ 588773 w 1267969"/>
              <a:gd name="connsiteY141" fmla="*/ 39688 h 502193"/>
              <a:gd name="connsiteX142" fmla="*/ 549085 w 1267969"/>
              <a:gd name="connsiteY142" fmla="*/ 79376 h 502193"/>
              <a:gd name="connsiteX143" fmla="*/ 509397 w 1267969"/>
              <a:gd name="connsiteY143" fmla="*/ 39688 h 502193"/>
              <a:gd name="connsiteX144" fmla="*/ 549085 w 1267969"/>
              <a:gd name="connsiteY144" fmla="*/ 0 h 502193"/>
              <a:gd name="connsiteX145" fmla="*/ 379286 w 1267969"/>
              <a:gd name="connsiteY145" fmla="*/ 0 h 502193"/>
              <a:gd name="connsiteX146" fmla="*/ 418974 w 1267969"/>
              <a:gd name="connsiteY146" fmla="*/ 39688 h 502193"/>
              <a:gd name="connsiteX147" fmla="*/ 379286 w 1267969"/>
              <a:gd name="connsiteY147" fmla="*/ 79376 h 502193"/>
              <a:gd name="connsiteX148" fmla="*/ 339598 w 1267969"/>
              <a:gd name="connsiteY148" fmla="*/ 39688 h 502193"/>
              <a:gd name="connsiteX149" fmla="*/ 379286 w 1267969"/>
              <a:gd name="connsiteY149" fmla="*/ 0 h 502193"/>
              <a:gd name="connsiteX150" fmla="*/ 209487 w 1267969"/>
              <a:gd name="connsiteY150" fmla="*/ 0 h 502193"/>
              <a:gd name="connsiteX151" fmla="*/ 249175 w 1267969"/>
              <a:gd name="connsiteY151" fmla="*/ 39688 h 502193"/>
              <a:gd name="connsiteX152" fmla="*/ 209487 w 1267969"/>
              <a:gd name="connsiteY152" fmla="*/ 79376 h 502193"/>
              <a:gd name="connsiteX153" fmla="*/ 169799 w 1267969"/>
              <a:gd name="connsiteY153" fmla="*/ 39688 h 502193"/>
              <a:gd name="connsiteX154" fmla="*/ 209487 w 1267969"/>
              <a:gd name="connsiteY154" fmla="*/ 0 h 502193"/>
              <a:gd name="connsiteX155" fmla="*/ 39688 w 1267969"/>
              <a:gd name="connsiteY155" fmla="*/ 0 h 502193"/>
              <a:gd name="connsiteX156" fmla="*/ 79376 w 1267969"/>
              <a:gd name="connsiteY156" fmla="*/ 39688 h 502193"/>
              <a:gd name="connsiteX157" fmla="*/ 39688 w 1267969"/>
              <a:gd name="connsiteY157" fmla="*/ 79376 h 502193"/>
              <a:gd name="connsiteX158" fmla="*/ 0 w 1267969"/>
              <a:gd name="connsiteY158" fmla="*/ 39688 h 502193"/>
              <a:gd name="connsiteX159" fmla="*/ 39688 w 1267969"/>
              <a:gd name="connsiteY159" fmla="*/ 0 h 50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267969" h="502193">
                <a:moveTo>
                  <a:pt x="1228281" y="422817"/>
                </a:moveTo>
                <a:cubicBezTo>
                  <a:pt x="1250200" y="422817"/>
                  <a:pt x="1267969" y="440586"/>
                  <a:pt x="1267969" y="462505"/>
                </a:cubicBezTo>
                <a:cubicBezTo>
                  <a:pt x="1267969" y="484424"/>
                  <a:pt x="1250200" y="502193"/>
                  <a:pt x="1228281" y="502193"/>
                </a:cubicBezTo>
                <a:cubicBezTo>
                  <a:pt x="1206362" y="502193"/>
                  <a:pt x="1188593" y="484424"/>
                  <a:pt x="1188593" y="462505"/>
                </a:cubicBezTo>
                <a:cubicBezTo>
                  <a:pt x="1188593" y="440586"/>
                  <a:pt x="1206362" y="422817"/>
                  <a:pt x="1228281" y="422817"/>
                </a:cubicBezTo>
                <a:close/>
                <a:moveTo>
                  <a:pt x="1058482" y="422817"/>
                </a:moveTo>
                <a:cubicBezTo>
                  <a:pt x="1080401" y="422817"/>
                  <a:pt x="1098170" y="440586"/>
                  <a:pt x="1098170" y="462505"/>
                </a:cubicBezTo>
                <a:cubicBezTo>
                  <a:pt x="1098170" y="484424"/>
                  <a:pt x="1080401" y="502193"/>
                  <a:pt x="1058482" y="502193"/>
                </a:cubicBezTo>
                <a:cubicBezTo>
                  <a:pt x="1036563" y="502193"/>
                  <a:pt x="1018794" y="484424"/>
                  <a:pt x="1018794" y="462505"/>
                </a:cubicBezTo>
                <a:cubicBezTo>
                  <a:pt x="1018794" y="440586"/>
                  <a:pt x="1036563" y="422817"/>
                  <a:pt x="1058482" y="422817"/>
                </a:cubicBezTo>
                <a:close/>
                <a:moveTo>
                  <a:pt x="888683" y="422817"/>
                </a:moveTo>
                <a:cubicBezTo>
                  <a:pt x="910602" y="422817"/>
                  <a:pt x="928371" y="440586"/>
                  <a:pt x="928371" y="462505"/>
                </a:cubicBezTo>
                <a:cubicBezTo>
                  <a:pt x="928371" y="484424"/>
                  <a:pt x="910602" y="502193"/>
                  <a:pt x="888683" y="502193"/>
                </a:cubicBezTo>
                <a:cubicBezTo>
                  <a:pt x="866764" y="502193"/>
                  <a:pt x="848995" y="484424"/>
                  <a:pt x="848995" y="462505"/>
                </a:cubicBezTo>
                <a:cubicBezTo>
                  <a:pt x="848995" y="440586"/>
                  <a:pt x="866764" y="422817"/>
                  <a:pt x="888683" y="422817"/>
                </a:cubicBezTo>
                <a:close/>
                <a:moveTo>
                  <a:pt x="718884" y="422817"/>
                </a:moveTo>
                <a:cubicBezTo>
                  <a:pt x="740803" y="422817"/>
                  <a:pt x="758572" y="440586"/>
                  <a:pt x="758572" y="462505"/>
                </a:cubicBezTo>
                <a:cubicBezTo>
                  <a:pt x="758572" y="484424"/>
                  <a:pt x="740803" y="502193"/>
                  <a:pt x="718884" y="502193"/>
                </a:cubicBezTo>
                <a:cubicBezTo>
                  <a:pt x="696965" y="502193"/>
                  <a:pt x="679196" y="484424"/>
                  <a:pt x="679196" y="462505"/>
                </a:cubicBezTo>
                <a:cubicBezTo>
                  <a:pt x="679196" y="440586"/>
                  <a:pt x="696965" y="422817"/>
                  <a:pt x="718884" y="422817"/>
                </a:cubicBezTo>
                <a:close/>
                <a:moveTo>
                  <a:pt x="549085" y="422817"/>
                </a:moveTo>
                <a:cubicBezTo>
                  <a:pt x="571004" y="422817"/>
                  <a:pt x="588773" y="440586"/>
                  <a:pt x="588773" y="462505"/>
                </a:cubicBezTo>
                <a:cubicBezTo>
                  <a:pt x="588773" y="484424"/>
                  <a:pt x="571004" y="502193"/>
                  <a:pt x="549085" y="502193"/>
                </a:cubicBezTo>
                <a:cubicBezTo>
                  <a:pt x="527166" y="502193"/>
                  <a:pt x="509397" y="484424"/>
                  <a:pt x="509397" y="462505"/>
                </a:cubicBezTo>
                <a:cubicBezTo>
                  <a:pt x="509397" y="440586"/>
                  <a:pt x="527166" y="422817"/>
                  <a:pt x="549085" y="422817"/>
                </a:cubicBezTo>
                <a:close/>
                <a:moveTo>
                  <a:pt x="379286" y="422817"/>
                </a:moveTo>
                <a:cubicBezTo>
                  <a:pt x="401205" y="422817"/>
                  <a:pt x="418974" y="440586"/>
                  <a:pt x="418974" y="462505"/>
                </a:cubicBezTo>
                <a:cubicBezTo>
                  <a:pt x="418974" y="484424"/>
                  <a:pt x="401205" y="502193"/>
                  <a:pt x="379286" y="502193"/>
                </a:cubicBezTo>
                <a:cubicBezTo>
                  <a:pt x="357367" y="502193"/>
                  <a:pt x="339598" y="484424"/>
                  <a:pt x="339598" y="462505"/>
                </a:cubicBezTo>
                <a:cubicBezTo>
                  <a:pt x="339598" y="440586"/>
                  <a:pt x="357367" y="422817"/>
                  <a:pt x="379286" y="422817"/>
                </a:cubicBezTo>
                <a:close/>
                <a:moveTo>
                  <a:pt x="209487" y="422817"/>
                </a:moveTo>
                <a:cubicBezTo>
                  <a:pt x="231406" y="422817"/>
                  <a:pt x="249175" y="440586"/>
                  <a:pt x="249175" y="462505"/>
                </a:cubicBezTo>
                <a:cubicBezTo>
                  <a:pt x="249175" y="484424"/>
                  <a:pt x="231406" y="502193"/>
                  <a:pt x="209487" y="502193"/>
                </a:cubicBezTo>
                <a:cubicBezTo>
                  <a:pt x="187568" y="502193"/>
                  <a:pt x="169799" y="484424"/>
                  <a:pt x="169799" y="462505"/>
                </a:cubicBezTo>
                <a:cubicBezTo>
                  <a:pt x="169799" y="440586"/>
                  <a:pt x="187568" y="422817"/>
                  <a:pt x="209487" y="422817"/>
                </a:cubicBezTo>
                <a:close/>
                <a:moveTo>
                  <a:pt x="39688" y="422817"/>
                </a:moveTo>
                <a:cubicBezTo>
                  <a:pt x="61607" y="422817"/>
                  <a:pt x="79376" y="440586"/>
                  <a:pt x="79376" y="462505"/>
                </a:cubicBezTo>
                <a:cubicBezTo>
                  <a:pt x="79376" y="484424"/>
                  <a:pt x="61607" y="502193"/>
                  <a:pt x="39688" y="502193"/>
                </a:cubicBezTo>
                <a:cubicBezTo>
                  <a:pt x="17769" y="502193"/>
                  <a:pt x="0" y="484424"/>
                  <a:pt x="0" y="462505"/>
                </a:cubicBezTo>
                <a:cubicBezTo>
                  <a:pt x="0" y="440586"/>
                  <a:pt x="17769" y="422817"/>
                  <a:pt x="39688" y="422817"/>
                </a:cubicBezTo>
                <a:close/>
                <a:moveTo>
                  <a:pt x="1228281" y="281878"/>
                </a:moveTo>
                <a:cubicBezTo>
                  <a:pt x="1250200" y="281878"/>
                  <a:pt x="1267969" y="299647"/>
                  <a:pt x="1267969" y="321566"/>
                </a:cubicBezTo>
                <a:cubicBezTo>
                  <a:pt x="1267969" y="343485"/>
                  <a:pt x="1250200" y="361254"/>
                  <a:pt x="1228281" y="361254"/>
                </a:cubicBezTo>
                <a:cubicBezTo>
                  <a:pt x="1206362" y="361254"/>
                  <a:pt x="1188593" y="343485"/>
                  <a:pt x="1188593" y="321566"/>
                </a:cubicBezTo>
                <a:cubicBezTo>
                  <a:pt x="1188593" y="299647"/>
                  <a:pt x="1206362" y="281878"/>
                  <a:pt x="1228281" y="281878"/>
                </a:cubicBezTo>
                <a:close/>
                <a:moveTo>
                  <a:pt x="1058482" y="281878"/>
                </a:moveTo>
                <a:cubicBezTo>
                  <a:pt x="1080401" y="281878"/>
                  <a:pt x="1098170" y="299647"/>
                  <a:pt x="1098170" y="321566"/>
                </a:cubicBezTo>
                <a:cubicBezTo>
                  <a:pt x="1098170" y="343485"/>
                  <a:pt x="1080401" y="361254"/>
                  <a:pt x="1058482" y="361254"/>
                </a:cubicBezTo>
                <a:cubicBezTo>
                  <a:pt x="1036563" y="361254"/>
                  <a:pt x="1018794" y="343485"/>
                  <a:pt x="1018794" y="321566"/>
                </a:cubicBezTo>
                <a:cubicBezTo>
                  <a:pt x="1018794" y="299647"/>
                  <a:pt x="1036563" y="281878"/>
                  <a:pt x="1058482" y="281878"/>
                </a:cubicBezTo>
                <a:close/>
                <a:moveTo>
                  <a:pt x="888683" y="281878"/>
                </a:moveTo>
                <a:cubicBezTo>
                  <a:pt x="910602" y="281878"/>
                  <a:pt x="928371" y="299647"/>
                  <a:pt x="928371" y="321566"/>
                </a:cubicBezTo>
                <a:cubicBezTo>
                  <a:pt x="928371" y="343485"/>
                  <a:pt x="910602" y="361254"/>
                  <a:pt x="888683" y="361254"/>
                </a:cubicBezTo>
                <a:cubicBezTo>
                  <a:pt x="866764" y="361254"/>
                  <a:pt x="848995" y="343485"/>
                  <a:pt x="848995" y="321566"/>
                </a:cubicBezTo>
                <a:cubicBezTo>
                  <a:pt x="848995" y="299647"/>
                  <a:pt x="866764" y="281878"/>
                  <a:pt x="888683" y="281878"/>
                </a:cubicBezTo>
                <a:close/>
                <a:moveTo>
                  <a:pt x="718884" y="281878"/>
                </a:moveTo>
                <a:cubicBezTo>
                  <a:pt x="740803" y="281878"/>
                  <a:pt x="758572" y="299647"/>
                  <a:pt x="758572" y="321566"/>
                </a:cubicBezTo>
                <a:cubicBezTo>
                  <a:pt x="758572" y="343485"/>
                  <a:pt x="740803" y="361254"/>
                  <a:pt x="718884" y="361254"/>
                </a:cubicBezTo>
                <a:cubicBezTo>
                  <a:pt x="696965" y="361254"/>
                  <a:pt x="679196" y="343485"/>
                  <a:pt x="679196" y="321566"/>
                </a:cubicBezTo>
                <a:cubicBezTo>
                  <a:pt x="679196" y="299647"/>
                  <a:pt x="696965" y="281878"/>
                  <a:pt x="718884" y="281878"/>
                </a:cubicBezTo>
                <a:close/>
                <a:moveTo>
                  <a:pt x="549085" y="281878"/>
                </a:moveTo>
                <a:cubicBezTo>
                  <a:pt x="571004" y="281878"/>
                  <a:pt x="588773" y="299647"/>
                  <a:pt x="588773" y="321566"/>
                </a:cubicBezTo>
                <a:cubicBezTo>
                  <a:pt x="588773" y="343485"/>
                  <a:pt x="571004" y="361254"/>
                  <a:pt x="549085" y="361254"/>
                </a:cubicBezTo>
                <a:cubicBezTo>
                  <a:pt x="527166" y="361254"/>
                  <a:pt x="509397" y="343485"/>
                  <a:pt x="509397" y="321566"/>
                </a:cubicBezTo>
                <a:cubicBezTo>
                  <a:pt x="509397" y="299647"/>
                  <a:pt x="527166" y="281878"/>
                  <a:pt x="549085" y="281878"/>
                </a:cubicBezTo>
                <a:close/>
                <a:moveTo>
                  <a:pt x="379286" y="281878"/>
                </a:moveTo>
                <a:cubicBezTo>
                  <a:pt x="401205" y="281878"/>
                  <a:pt x="418974" y="299647"/>
                  <a:pt x="418974" y="321566"/>
                </a:cubicBezTo>
                <a:cubicBezTo>
                  <a:pt x="418974" y="343485"/>
                  <a:pt x="401205" y="361254"/>
                  <a:pt x="379286" y="361254"/>
                </a:cubicBezTo>
                <a:cubicBezTo>
                  <a:pt x="357367" y="361254"/>
                  <a:pt x="339598" y="343485"/>
                  <a:pt x="339598" y="321566"/>
                </a:cubicBezTo>
                <a:cubicBezTo>
                  <a:pt x="339598" y="299647"/>
                  <a:pt x="357367" y="281878"/>
                  <a:pt x="379286" y="281878"/>
                </a:cubicBezTo>
                <a:close/>
                <a:moveTo>
                  <a:pt x="209487" y="281878"/>
                </a:moveTo>
                <a:cubicBezTo>
                  <a:pt x="231406" y="281878"/>
                  <a:pt x="249175" y="299647"/>
                  <a:pt x="249175" y="321566"/>
                </a:cubicBezTo>
                <a:cubicBezTo>
                  <a:pt x="249175" y="343485"/>
                  <a:pt x="231406" y="361254"/>
                  <a:pt x="209487" y="361254"/>
                </a:cubicBezTo>
                <a:cubicBezTo>
                  <a:pt x="187568" y="361254"/>
                  <a:pt x="169799" y="343485"/>
                  <a:pt x="169799" y="321566"/>
                </a:cubicBezTo>
                <a:cubicBezTo>
                  <a:pt x="169799" y="299647"/>
                  <a:pt x="187568" y="281878"/>
                  <a:pt x="209487" y="281878"/>
                </a:cubicBezTo>
                <a:close/>
                <a:moveTo>
                  <a:pt x="39688" y="281878"/>
                </a:moveTo>
                <a:cubicBezTo>
                  <a:pt x="61607" y="281878"/>
                  <a:pt x="79376" y="299647"/>
                  <a:pt x="79376" y="321566"/>
                </a:cubicBezTo>
                <a:cubicBezTo>
                  <a:pt x="79376" y="343485"/>
                  <a:pt x="61607" y="361254"/>
                  <a:pt x="39688" y="361254"/>
                </a:cubicBezTo>
                <a:cubicBezTo>
                  <a:pt x="17769" y="361254"/>
                  <a:pt x="0" y="343485"/>
                  <a:pt x="0" y="321566"/>
                </a:cubicBezTo>
                <a:cubicBezTo>
                  <a:pt x="0" y="299647"/>
                  <a:pt x="17769" y="281878"/>
                  <a:pt x="39688" y="281878"/>
                </a:cubicBezTo>
                <a:close/>
                <a:moveTo>
                  <a:pt x="1228281" y="140939"/>
                </a:moveTo>
                <a:cubicBezTo>
                  <a:pt x="1250200" y="140939"/>
                  <a:pt x="1267969" y="158708"/>
                  <a:pt x="1267969" y="180627"/>
                </a:cubicBezTo>
                <a:cubicBezTo>
                  <a:pt x="1267969" y="202546"/>
                  <a:pt x="1250200" y="220315"/>
                  <a:pt x="1228281" y="220315"/>
                </a:cubicBezTo>
                <a:cubicBezTo>
                  <a:pt x="1206362" y="220315"/>
                  <a:pt x="1188593" y="202546"/>
                  <a:pt x="1188593" y="180627"/>
                </a:cubicBezTo>
                <a:cubicBezTo>
                  <a:pt x="1188593" y="158708"/>
                  <a:pt x="1206362" y="140939"/>
                  <a:pt x="1228281" y="140939"/>
                </a:cubicBezTo>
                <a:close/>
                <a:moveTo>
                  <a:pt x="1058482" y="140939"/>
                </a:moveTo>
                <a:cubicBezTo>
                  <a:pt x="1080401" y="140939"/>
                  <a:pt x="1098170" y="158708"/>
                  <a:pt x="1098170" y="180627"/>
                </a:cubicBezTo>
                <a:cubicBezTo>
                  <a:pt x="1098170" y="202546"/>
                  <a:pt x="1080401" y="220315"/>
                  <a:pt x="1058482" y="220315"/>
                </a:cubicBezTo>
                <a:cubicBezTo>
                  <a:pt x="1036563" y="220315"/>
                  <a:pt x="1018794" y="202546"/>
                  <a:pt x="1018794" y="180627"/>
                </a:cubicBezTo>
                <a:cubicBezTo>
                  <a:pt x="1018794" y="158708"/>
                  <a:pt x="1036563" y="140939"/>
                  <a:pt x="1058482" y="140939"/>
                </a:cubicBezTo>
                <a:close/>
                <a:moveTo>
                  <a:pt x="888683" y="140939"/>
                </a:moveTo>
                <a:cubicBezTo>
                  <a:pt x="910602" y="140939"/>
                  <a:pt x="928371" y="158708"/>
                  <a:pt x="928371" y="180627"/>
                </a:cubicBezTo>
                <a:cubicBezTo>
                  <a:pt x="928371" y="202546"/>
                  <a:pt x="910602" y="220315"/>
                  <a:pt x="888683" y="220315"/>
                </a:cubicBezTo>
                <a:cubicBezTo>
                  <a:pt x="866764" y="220315"/>
                  <a:pt x="848995" y="202546"/>
                  <a:pt x="848995" y="180627"/>
                </a:cubicBezTo>
                <a:cubicBezTo>
                  <a:pt x="848995" y="158708"/>
                  <a:pt x="866764" y="140939"/>
                  <a:pt x="888683" y="140939"/>
                </a:cubicBezTo>
                <a:close/>
                <a:moveTo>
                  <a:pt x="718884" y="140939"/>
                </a:moveTo>
                <a:cubicBezTo>
                  <a:pt x="740803" y="140939"/>
                  <a:pt x="758572" y="158708"/>
                  <a:pt x="758572" y="180627"/>
                </a:cubicBezTo>
                <a:cubicBezTo>
                  <a:pt x="758572" y="202546"/>
                  <a:pt x="740803" y="220315"/>
                  <a:pt x="718884" y="220315"/>
                </a:cubicBezTo>
                <a:cubicBezTo>
                  <a:pt x="696965" y="220315"/>
                  <a:pt x="679196" y="202546"/>
                  <a:pt x="679196" y="180627"/>
                </a:cubicBezTo>
                <a:cubicBezTo>
                  <a:pt x="679196" y="158708"/>
                  <a:pt x="696965" y="140939"/>
                  <a:pt x="718884" y="140939"/>
                </a:cubicBezTo>
                <a:close/>
                <a:moveTo>
                  <a:pt x="549085" y="140939"/>
                </a:moveTo>
                <a:cubicBezTo>
                  <a:pt x="571004" y="140939"/>
                  <a:pt x="588773" y="158708"/>
                  <a:pt x="588773" y="180627"/>
                </a:cubicBezTo>
                <a:cubicBezTo>
                  <a:pt x="588773" y="202546"/>
                  <a:pt x="571004" y="220315"/>
                  <a:pt x="549085" y="220315"/>
                </a:cubicBezTo>
                <a:cubicBezTo>
                  <a:pt x="527166" y="220315"/>
                  <a:pt x="509397" y="202546"/>
                  <a:pt x="509397" y="180627"/>
                </a:cubicBezTo>
                <a:cubicBezTo>
                  <a:pt x="509397" y="158708"/>
                  <a:pt x="527166" y="140939"/>
                  <a:pt x="549085" y="140939"/>
                </a:cubicBezTo>
                <a:close/>
                <a:moveTo>
                  <a:pt x="379286" y="140939"/>
                </a:moveTo>
                <a:cubicBezTo>
                  <a:pt x="401205" y="140939"/>
                  <a:pt x="418974" y="158708"/>
                  <a:pt x="418974" y="180627"/>
                </a:cubicBezTo>
                <a:cubicBezTo>
                  <a:pt x="418974" y="202546"/>
                  <a:pt x="401205" y="220315"/>
                  <a:pt x="379286" y="220315"/>
                </a:cubicBezTo>
                <a:cubicBezTo>
                  <a:pt x="357367" y="220315"/>
                  <a:pt x="339598" y="202546"/>
                  <a:pt x="339598" y="180627"/>
                </a:cubicBezTo>
                <a:cubicBezTo>
                  <a:pt x="339598" y="158708"/>
                  <a:pt x="357367" y="140939"/>
                  <a:pt x="379286" y="140939"/>
                </a:cubicBezTo>
                <a:close/>
                <a:moveTo>
                  <a:pt x="209487" y="140939"/>
                </a:moveTo>
                <a:cubicBezTo>
                  <a:pt x="231406" y="140939"/>
                  <a:pt x="249175" y="158708"/>
                  <a:pt x="249175" y="180627"/>
                </a:cubicBezTo>
                <a:cubicBezTo>
                  <a:pt x="249175" y="202546"/>
                  <a:pt x="231406" y="220315"/>
                  <a:pt x="209487" y="220315"/>
                </a:cubicBezTo>
                <a:cubicBezTo>
                  <a:pt x="187568" y="220315"/>
                  <a:pt x="169799" y="202546"/>
                  <a:pt x="169799" y="180627"/>
                </a:cubicBezTo>
                <a:cubicBezTo>
                  <a:pt x="169799" y="158708"/>
                  <a:pt x="187568" y="140939"/>
                  <a:pt x="209487" y="140939"/>
                </a:cubicBezTo>
                <a:close/>
                <a:moveTo>
                  <a:pt x="39688" y="140939"/>
                </a:moveTo>
                <a:cubicBezTo>
                  <a:pt x="61607" y="140939"/>
                  <a:pt x="79376" y="158708"/>
                  <a:pt x="79376" y="180627"/>
                </a:cubicBezTo>
                <a:cubicBezTo>
                  <a:pt x="79376" y="202546"/>
                  <a:pt x="61607" y="220315"/>
                  <a:pt x="39688" y="220315"/>
                </a:cubicBezTo>
                <a:cubicBezTo>
                  <a:pt x="17769" y="220315"/>
                  <a:pt x="0" y="202546"/>
                  <a:pt x="0" y="180627"/>
                </a:cubicBezTo>
                <a:cubicBezTo>
                  <a:pt x="0" y="158708"/>
                  <a:pt x="17769" y="140939"/>
                  <a:pt x="39688" y="140939"/>
                </a:cubicBezTo>
                <a:close/>
                <a:moveTo>
                  <a:pt x="1228281" y="0"/>
                </a:moveTo>
                <a:cubicBezTo>
                  <a:pt x="1250200" y="0"/>
                  <a:pt x="1267969" y="17769"/>
                  <a:pt x="1267969" y="39688"/>
                </a:cubicBezTo>
                <a:cubicBezTo>
                  <a:pt x="1267969" y="61607"/>
                  <a:pt x="1250200" y="79376"/>
                  <a:pt x="1228281" y="79376"/>
                </a:cubicBezTo>
                <a:cubicBezTo>
                  <a:pt x="1206362" y="79376"/>
                  <a:pt x="1188593" y="61607"/>
                  <a:pt x="1188593" y="39688"/>
                </a:cubicBezTo>
                <a:cubicBezTo>
                  <a:pt x="1188593" y="17769"/>
                  <a:pt x="1206362" y="0"/>
                  <a:pt x="1228281" y="0"/>
                </a:cubicBezTo>
                <a:close/>
                <a:moveTo>
                  <a:pt x="1058482" y="0"/>
                </a:moveTo>
                <a:cubicBezTo>
                  <a:pt x="1080401" y="0"/>
                  <a:pt x="1098170" y="17769"/>
                  <a:pt x="1098170" y="39688"/>
                </a:cubicBezTo>
                <a:cubicBezTo>
                  <a:pt x="1098170" y="61607"/>
                  <a:pt x="1080401" y="79376"/>
                  <a:pt x="1058482" y="79376"/>
                </a:cubicBezTo>
                <a:cubicBezTo>
                  <a:pt x="1036563" y="79376"/>
                  <a:pt x="1018794" y="61607"/>
                  <a:pt x="1018794" y="39688"/>
                </a:cubicBezTo>
                <a:cubicBezTo>
                  <a:pt x="1018794" y="17769"/>
                  <a:pt x="1036563" y="0"/>
                  <a:pt x="1058482" y="0"/>
                </a:cubicBezTo>
                <a:close/>
                <a:moveTo>
                  <a:pt x="888683" y="0"/>
                </a:moveTo>
                <a:cubicBezTo>
                  <a:pt x="910602" y="0"/>
                  <a:pt x="928371" y="17769"/>
                  <a:pt x="928371" y="39688"/>
                </a:cubicBezTo>
                <a:cubicBezTo>
                  <a:pt x="928371" y="61607"/>
                  <a:pt x="910602" y="79376"/>
                  <a:pt x="888683" y="79376"/>
                </a:cubicBezTo>
                <a:cubicBezTo>
                  <a:pt x="866764" y="79376"/>
                  <a:pt x="848995" y="61607"/>
                  <a:pt x="848995" y="39688"/>
                </a:cubicBezTo>
                <a:cubicBezTo>
                  <a:pt x="848995" y="17769"/>
                  <a:pt x="866764" y="0"/>
                  <a:pt x="888683" y="0"/>
                </a:cubicBezTo>
                <a:close/>
                <a:moveTo>
                  <a:pt x="718884" y="0"/>
                </a:moveTo>
                <a:cubicBezTo>
                  <a:pt x="740803" y="0"/>
                  <a:pt x="758572" y="17769"/>
                  <a:pt x="758572" y="39688"/>
                </a:cubicBezTo>
                <a:cubicBezTo>
                  <a:pt x="758572" y="61607"/>
                  <a:pt x="740803" y="79376"/>
                  <a:pt x="718884" y="79376"/>
                </a:cubicBezTo>
                <a:cubicBezTo>
                  <a:pt x="696965" y="79376"/>
                  <a:pt x="679196" y="61607"/>
                  <a:pt x="679196" y="39688"/>
                </a:cubicBezTo>
                <a:cubicBezTo>
                  <a:pt x="679196" y="17769"/>
                  <a:pt x="696965" y="0"/>
                  <a:pt x="718884" y="0"/>
                </a:cubicBezTo>
                <a:close/>
                <a:moveTo>
                  <a:pt x="549085" y="0"/>
                </a:moveTo>
                <a:cubicBezTo>
                  <a:pt x="571004" y="0"/>
                  <a:pt x="588773" y="17769"/>
                  <a:pt x="588773" y="39688"/>
                </a:cubicBezTo>
                <a:cubicBezTo>
                  <a:pt x="588773" y="61607"/>
                  <a:pt x="571004" y="79376"/>
                  <a:pt x="549085" y="79376"/>
                </a:cubicBezTo>
                <a:cubicBezTo>
                  <a:pt x="527166" y="79376"/>
                  <a:pt x="509397" y="61607"/>
                  <a:pt x="509397" y="39688"/>
                </a:cubicBezTo>
                <a:cubicBezTo>
                  <a:pt x="509397" y="17769"/>
                  <a:pt x="527166" y="0"/>
                  <a:pt x="549085" y="0"/>
                </a:cubicBezTo>
                <a:close/>
                <a:moveTo>
                  <a:pt x="379286" y="0"/>
                </a:moveTo>
                <a:cubicBezTo>
                  <a:pt x="401205" y="0"/>
                  <a:pt x="418974" y="17769"/>
                  <a:pt x="418974" y="39688"/>
                </a:cubicBezTo>
                <a:cubicBezTo>
                  <a:pt x="418974" y="61607"/>
                  <a:pt x="401205" y="79376"/>
                  <a:pt x="379286" y="79376"/>
                </a:cubicBezTo>
                <a:cubicBezTo>
                  <a:pt x="357367" y="79376"/>
                  <a:pt x="339598" y="61607"/>
                  <a:pt x="339598" y="39688"/>
                </a:cubicBezTo>
                <a:cubicBezTo>
                  <a:pt x="339598" y="17769"/>
                  <a:pt x="357367" y="0"/>
                  <a:pt x="379286" y="0"/>
                </a:cubicBezTo>
                <a:close/>
                <a:moveTo>
                  <a:pt x="209487" y="0"/>
                </a:moveTo>
                <a:cubicBezTo>
                  <a:pt x="231406" y="0"/>
                  <a:pt x="249175" y="17769"/>
                  <a:pt x="249175" y="39688"/>
                </a:cubicBezTo>
                <a:cubicBezTo>
                  <a:pt x="249175" y="61607"/>
                  <a:pt x="231406" y="79376"/>
                  <a:pt x="209487" y="79376"/>
                </a:cubicBezTo>
                <a:cubicBezTo>
                  <a:pt x="187568" y="79376"/>
                  <a:pt x="169799" y="61607"/>
                  <a:pt x="169799" y="39688"/>
                </a:cubicBezTo>
                <a:cubicBezTo>
                  <a:pt x="169799" y="17769"/>
                  <a:pt x="187568" y="0"/>
                  <a:pt x="209487" y="0"/>
                </a:cubicBezTo>
                <a:close/>
                <a:moveTo>
                  <a:pt x="39688" y="0"/>
                </a:moveTo>
                <a:cubicBezTo>
                  <a:pt x="61607" y="0"/>
                  <a:pt x="79376" y="17769"/>
                  <a:pt x="79376" y="39688"/>
                </a:cubicBezTo>
                <a:cubicBezTo>
                  <a:pt x="79376" y="61607"/>
                  <a:pt x="61607" y="79376"/>
                  <a:pt x="39688" y="79376"/>
                </a:cubicBezTo>
                <a:cubicBezTo>
                  <a:pt x="17769" y="79376"/>
                  <a:pt x="0" y="61607"/>
                  <a:pt x="0" y="39688"/>
                </a:cubicBezTo>
                <a:cubicBezTo>
                  <a:pt x="0" y="17769"/>
                  <a:pt x="17769" y="0"/>
                  <a:pt x="39688" y="0"/>
                </a:cubicBezTo>
                <a:close/>
              </a:path>
            </a:pathLst>
          </a:custGeom>
          <a:gradFill>
            <a:gsLst>
              <a:gs pos="99000">
                <a:schemeClr val="accent1"/>
              </a:gs>
              <a:gs pos="0">
                <a:schemeClr val="accent1">
                  <a:alpha val="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椭圆 11"/>
          <p:cNvSpPr/>
          <p:nvPr userDrawn="1">
            <p:custDataLst>
              <p:tags r:id="rId6"/>
            </p:custDataLst>
          </p:nvPr>
        </p:nvSpPr>
        <p:spPr>
          <a:xfrm>
            <a:off x="7617630" y="1390308"/>
            <a:ext cx="2255719" cy="2255719"/>
          </a:xfrm>
          <a:prstGeom prst="ellipse">
            <a:avLst/>
          </a:prstGeom>
          <a:gradFill>
            <a:gsLst>
              <a:gs pos="100000">
                <a:schemeClr val="accent1">
                  <a:lumMod val="60000"/>
                  <a:lumOff val="40000"/>
                </a:schemeClr>
              </a:gs>
              <a:gs pos="2000">
                <a:schemeClr val="accent1">
                  <a:lumMod val="40000"/>
                  <a:lumOff val="60000"/>
                  <a:alpha val="0"/>
                </a:schemeClr>
              </a:gs>
            </a:gsLst>
            <a:lin ang="0" scaled="1"/>
          </a:gradFill>
          <a:ln>
            <a:noFill/>
          </a:ln>
          <a:effectLst>
            <a:softEdge rad="254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图片 12"/>
          <p:cNvPicPr>
            <a:picLocks noChangeAspect="1"/>
          </p:cNvPicPr>
          <p:nvPr userDrawn="1">
            <p:custDataLst>
              <p:tags r:id="rId7"/>
            </p:custDataLst>
          </p:nvPr>
        </p:nvPicPr>
        <p:blipFill rotWithShape="1">
          <a:blip r:embed="rId8">
            <a:extLst>
              <a:ext uri="{BEBA8EAE-BF5A-486C-A8C5-ECC9F3942E4B}">
                <a14:imgProps xmlns:a14="http://schemas.microsoft.com/office/drawing/2010/main">
                  <a14:imgLayer r:embed="rId9">
                    <a14:imgEffect>
                      <a14:brightnessContrast bright="2000" contrast="2000"/>
                    </a14:imgEffect>
                  </a14:imgLayer>
                </a14:imgProps>
              </a:ext>
            </a:extLst>
          </a:blip>
          <a:srcRect l="17164" t="14119" r="19643" b="14233"/>
          <a:stretch>
            <a:fillRect/>
          </a:stretch>
        </p:blipFill>
        <p:spPr>
          <a:xfrm>
            <a:off x="6633020" y="1191809"/>
            <a:ext cx="5092763" cy="4198158"/>
          </a:xfrm>
          <a:prstGeom prst="rect">
            <a:avLst/>
          </a:prstGeom>
        </p:spPr>
      </p:pic>
      <p:sp>
        <p:nvSpPr>
          <p:cNvPr id="14" name="椭圆 13"/>
          <p:cNvSpPr/>
          <p:nvPr userDrawn="1">
            <p:custDataLst>
              <p:tags r:id="rId10"/>
            </p:custDataLst>
          </p:nvPr>
        </p:nvSpPr>
        <p:spPr>
          <a:xfrm>
            <a:off x="7611573" y="4881439"/>
            <a:ext cx="541827" cy="541827"/>
          </a:xfrm>
          <a:prstGeom prst="ellipse">
            <a:avLst/>
          </a:prstGeom>
          <a:gradFill>
            <a:gsLst>
              <a:gs pos="100000">
                <a:schemeClr val="accent1">
                  <a:lumMod val="60000"/>
                  <a:lumOff val="40000"/>
                </a:schemeClr>
              </a:gs>
              <a:gs pos="0">
                <a:schemeClr val="accent1">
                  <a:alpha val="0"/>
                </a:schemeClr>
              </a:gs>
            </a:gsLst>
            <a:lin ang="0" scaled="1"/>
          </a:gradFill>
          <a:ln>
            <a:noFill/>
          </a:ln>
          <a:effectLst>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直接连接符 14"/>
          <p:cNvCxnSpPr/>
          <p:nvPr userDrawn="1">
            <p:custDataLst>
              <p:tags r:id="rId11"/>
            </p:custDataLst>
          </p:nvPr>
        </p:nvCxnSpPr>
        <p:spPr>
          <a:xfrm>
            <a:off x="1282700" y="5803178"/>
            <a:ext cx="5688805" cy="0"/>
          </a:xfrm>
          <a:prstGeom prst="line">
            <a:avLst/>
          </a:prstGeom>
          <a:ln w="19050">
            <a:gradFill flip="none" rotWithShape="1">
              <a:gsLst>
                <a:gs pos="0">
                  <a:schemeClr val="accent1">
                    <a:alpha val="0"/>
                  </a:schemeClr>
                </a:gs>
                <a:gs pos="100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2"/>
            </p:custDataLst>
          </p:nvPr>
        </p:nvSpPr>
        <p:spPr>
          <a:xfrm>
            <a:off x="1281430" y="3268345"/>
            <a:ext cx="6488430" cy="1913255"/>
          </a:xfrm>
        </p:spPr>
        <p:txBody>
          <a:bodyPr wrap="square" anchor="t" anchorCtr="0">
            <a:normAutofit/>
          </a:bodyPr>
          <a:lstStyle>
            <a:lvl1pPr algn="l">
              <a:defRPr sz="4800">
                <a:solidFill>
                  <a:srgbClr val="000000"/>
                </a:solidFill>
                <a:latin typeface="+mj-lt"/>
              </a:defRPr>
            </a:lvl1pPr>
          </a:lstStyle>
          <a:p>
            <a:r>
              <a:rPr lang="en-US" dirty="0">
                <a:latin typeface="+mj-lt"/>
              </a:rPr>
              <a:t>Click to add title</a:t>
            </a:r>
            <a:endParaRPr lang="en-US" dirty="0">
              <a:latin typeface="+mj-lt"/>
            </a:endParaRPr>
          </a:p>
        </p:txBody>
      </p:sp>
      <p:sp>
        <p:nvSpPr>
          <p:cNvPr id="8" name="节编号 3"/>
          <p:cNvSpPr>
            <a:spLocks noGrp="1"/>
          </p:cNvSpPr>
          <p:nvPr>
            <p:ph type="body" sz="quarter" idx="13" hasCustomPrompt="1"/>
            <p:custDataLst>
              <p:tags r:id="rId13"/>
            </p:custDataLst>
          </p:nvPr>
        </p:nvSpPr>
        <p:spPr>
          <a:xfrm>
            <a:off x="1281466" y="1800622"/>
            <a:ext cx="5472905" cy="1357542"/>
          </a:xfrm>
        </p:spPr>
        <p:txBody>
          <a:bodyPr wrap="none" anchor="b" anchorCtr="0">
            <a:normAutofit/>
          </a:bodyPr>
          <a:lstStyle>
            <a:lvl1pPr marL="0" indent="0" algn="l">
              <a:buNone/>
              <a:defRPr sz="6000" b="1">
                <a:solidFill>
                  <a:schemeClr val="accent2"/>
                </a:solidFill>
                <a:latin typeface="+mn-lt"/>
              </a:defRPr>
            </a:lvl1pPr>
          </a:lstStyle>
          <a:p>
            <a:pPr lvl="0"/>
            <a:r>
              <a:rPr lang="en-US" dirty="0">
                <a:latin typeface="+mn-lt"/>
              </a:rPr>
              <a:t>Click to add text</a:t>
            </a:r>
            <a:endParaRPr lang="en-US" dirty="0"/>
          </a:p>
        </p:txBody>
      </p:sp>
      <p:sp>
        <p:nvSpPr>
          <p:cNvPr id="4" name="日期占位符 4"/>
          <p:cNvSpPr>
            <a:spLocks noGrp="1"/>
          </p:cNvSpPr>
          <p:nvPr>
            <p:ph type="dt" sz="half" idx="10"/>
            <p:custDataLst>
              <p:tags r:id="rId14"/>
            </p:custDataLst>
          </p:nvPr>
        </p:nvSpPr>
        <p:spPr/>
        <p:txBody>
          <a:bodyPr wrap="square">
            <a:normAutofit/>
          </a:bodyPr>
          <a:lstStyle/>
          <a:p>
            <a:r>
              <a:rPr lang="en-US"/>
              <a:t>Date Area</a:t>
            </a:r>
            <a:endParaRPr lang="en-US"/>
          </a:p>
        </p:txBody>
      </p:sp>
      <p:sp>
        <p:nvSpPr>
          <p:cNvPr id="5" name="页脚占位符 5"/>
          <p:cNvSpPr>
            <a:spLocks noGrp="1"/>
          </p:cNvSpPr>
          <p:nvPr>
            <p:ph type="ftr" sz="quarter" idx="11"/>
            <p:custDataLst>
              <p:tags r:id="rId15"/>
            </p:custDataLst>
          </p:nvPr>
        </p:nvSpPr>
        <p:spPr/>
        <p:txBody>
          <a:bodyPr/>
          <a:lstStyle/>
          <a:p>
            <a:endParaRPr lang="en-US"/>
          </a:p>
        </p:txBody>
      </p:sp>
      <p:sp>
        <p:nvSpPr>
          <p:cNvPr id="6" name="灯片编号占位符 6"/>
          <p:cNvSpPr>
            <a:spLocks noGrp="1"/>
          </p:cNvSpPr>
          <p:nvPr>
            <p:ph type="sldNum" sz="quarter" idx="12"/>
            <p:custDataLst>
              <p:tags r:id="rId16"/>
            </p:custDataLst>
          </p:nvPr>
        </p:nvSpPr>
        <p:spPr/>
        <p:txBody>
          <a:bodyPr wrap="square">
            <a:normAutofit/>
          </a:bodyPr>
          <a:lstStyle/>
          <a:p>
            <a:fld id="{BE5F26B5-172A-4DC2-B0B7-181CFC56B87C}" type="slidenum">
              <a:rPr lang="en-US" smtClean="0"/>
            </a:fld>
            <a:endParaRPr lang="en-US"/>
          </a:p>
        </p:txBody>
      </p:sp>
      <p:sp>
        <p:nvSpPr>
          <p:cNvPr id="18" name="任意多边形: 形状 17"/>
          <p:cNvSpPr/>
          <p:nvPr userDrawn="1">
            <p:custDataLst>
              <p:tags r:id="rId17"/>
            </p:custDataLst>
          </p:nvPr>
        </p:nvSpPr>
        <p:spPr>
          <a:xfrm>
            <a:off x="10276635" y="5750057"/>
            <a:ext cx="827928" cy="106242"/>
          </a:xfrm>
          <a:custGeom>
            <a:avLst/>
            <a:gdLst>
              <a:gd name="connsiteX0" fmla="*/ 774807 w 827928"/>
              <a:gd name="connsiteY0" fmla="*/ 0 h 106242"/>
              <a:gd name="connsiteX1" fmla="*/ 827928 w 827928"/>
              <a:gd name="connsiteY1" fmla="*/ 53121 h 106242"/>
              <a:gd name="connsiteX2" fmla="*/ 774807 w 827928"/>
              <a:gd name="connsiteY2" fmla="*/ 106242 h 106242"/>
              <a:gd name="connsiteX3" fmla="*/ 721686 w 827928"/>
              <a:gd name="connsiteY3" fmla="*/ 53121 h 106242"/>
              <a:gd name="connsiteX4" fmla="*/ 774807 w 827928"/>
              <a:gd name="connsiteY4" fmla="*/ 0 h 106242"/>
              <a:gd name="connsiteX5" fmla="*/ 534245 w 827928"/>
              <a:gd name="connsiteY5" fmla="*/ 0 h 106242"/>
              <a:gd name="connsiteX6" fmla="*/ 587366 w 827928"/>
              <a:gd name="connsiteY6" fmla="*/ 53121 h 106242"/>
              <a:gd name="connsiteX7" fmla="*/ 534245 w 827928"/>
              <a:gd name="connsiteY7" fmla="*/ 106242 h 106242"/>
              <a:gd name="connsiteX8" fmla="*/ 481124 w 827928"/>
              <a:gd name="connsiteY8" fmla="*/ 53121 h 106242"/>
              <a:gd name="connsiteX9" fmla="*/ 534245 w 827928"/>
              <a:gd name="connsiteY9" fmla="*/ 0 h 106242"/>
              <a:gd name="connsiteX10" fmla="*/ 293683 w 827928"/>
              <a:gd name="connsiteY10" fmla="*/ 0 h 106242"/>
              <a:gd name="connsiteX11" fmla="*/ 346804 w 827928"/>
              <a:gd name="connsiteY11" fmla="*/ 53121 h 106242"/>
              <a:gd name="connsiteX12" fmla="*/ 293683 w 827928"/>
              <a:gd name="connsiteY12" fmla="*/ 106242 h 106242"/>
              <a:gd name="connsiteX13" fmla="*/ 240562 w 827928"/>
              <a:gd name="connsiteY13" fmla="*/ 53121 h 106242"/>
              <a:gd name="connsiteX14" fmla="*/ 293683 w 827928"/>
              <a:gd name="connsiteY14" fmla="*/ 0 h 106242"/>
              <a:gd name="connsiteX15" fmla="*/ 53121 w 827928"/>
              <a:gd name="connsiteY15" fmla="*/ 0 h 106242"/>
              <a:gd name="connsiteX16" fmla="*/ 106242 w 827928"/>
              <a:gd name="connsiteY16" fmla="*/ 53121 h 106242"/>
              <a:gd name="connsiteX17" fmla="*/ 53121 w 827928"/>
              <a:gd name="connsiteY17" fmla="*/ 106242 h 106242"/>
              <a:gd name="connsiteX18" fmla="*/ 0 w 827928"/>
              <a:gd name="connsiteY18" fmla="*/ 53121 h 106242"/>
              <a:gd name="connsiteX19" fmla="*/ 53121 w 827928"/>
              <a:gd name="connsiteY19" fmla="*/ 0 h 10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7928" h="106242">
                <a:moveTo>
                  <a:pt x="774807" y="0"/>
                </a:moveTo>
                <a:cubicBezTo>
                  <a:pt x="804145" y="0"/>
                  <a:pt x="827928" y="23783"/>
                  <a:pt x="827928" y="53121"/>
                </a:cubicBezTo>
                <a:cubicBezTo>
                  <a:pt x="827928" y="82459"/>
                  <a:pt x="804145" y="106242"/>
                  <a:pt x="774807" y="106242"/>
                </a:cubicBezTo>
                <a:cubicBezTo>
                  <a:pt x="745469" y="106242"/>
                  <a:pt x="721686" y="82459"/>
                  <a:pt x="721686" y="53121"/>
                </a:cubicBezTo>
                <a:cubicBezTo>
                  <a:pt x="721686" y="23783"/>
                  <a:pt x="745469" y="0"/>
                  <a:pt x="774807" y="0"/>
                </a:cubicBezTo>
                <a:close/>
                <a:moveTo>
                  <a:pt x="534245" y="0"/>
                </a:moveTo>
                <a:cubicBezTo>
                  <a:pt x="563583" y="0"/>
                  <a:pt x="587366" y="23783"/>
                  <a:pt x="587366" y="53121"/>
                </a:cubicBezTo>
                <a:cubicBezTo>
                  <a:pt x="587366" y="82459"/>
                  <a:pt x="563583" y="106242"/>
                  <a:pt x="534245" y="106242"/>
                </a:cubicBezTo>
                <a:cubicBezTo>
                  <a:pt x="504907" y="106242"/>
                  <a:pt x="481124" y="82459"/>
                  <a:pt x="481124" y="53121"/>
                </a:cubicBezTo>
                <a:cubicBezTo>
                  <a:pt x="481124" y="23783"/>
                  <a:pt x="504907" y="0"/>
                  <a:pt x="534245" y="0"/>
                </a:cubicBezTo>
                <a:close/>
                <a:moveTo>
                  <a:pt x="293683" y="0"/>
                </a:moveTo>
                <a:cubicBezTo>
                  <a:pt x="323021" y="0"/>
                  <a:pt x="346804" y="23783"/>
                  <a:pt x="346804" y="53121"/>
                </a:cubicBezTo>
                <a:cubicBezTo>
                  <a:pt x="346804" y="82459"/>
                  <a:pt x="323021" y="106242"/>
                  <a:pt x="293683" y="106242"/>
                </a:cubicBezTo>
                <a:cubicBezTo>
                  <a:pt x="264345" y="106242"/>
                  <a:pt x="240562" y="82459"/>
                  <a:pt x="240562" y="53121"/>
                </a:cubicBezTo>
                <a:cubicBezTo>
                  <a:pt x="240562" y="23783"/>
                  <a:pt x="264345" y="0"/>
                  <a:pt x="293683" y="0"/>
                </a:cubicBezTo>
                <a:close/>
                <a:moveTo>
                  <a:pt x="53121" y="0"/>
                </a:moveTo>
                <a:cubicBezTo>
                  <a:pt x="82459" y="0"/>
                  <a:pt x="106242" y="23783"/>
                  <a:pt x="106242" y="53121"/>
                </a:cubicBezTo>
                <a:cubicBezTo>
                  <a:pt x="106242" y="82459"/>
                  <a:pt x="82459" y="106242"/>
                  <a:pt x="53121" y="106242"/>
                </a:cubicBezTo>
                <a:cubicBezTo>
                  <a:pt x="23783" y="106242"/>
                  <a:pt x="0" y="82459"/>
                  <a:pt x="0" y="53121"/>
                </a:cubicBezTo>
                <a:cubicBezTo>
                  <a:pt x="0" y="23783"/>
                  <a:pt x="23783" y="0"/>
                  <a:pt x="53121" y="0"/>
                </a:cubicBezTo>
                <a:close/>
              </a:path>
            </a:pathLst>
          </a:custGeom>
          <a:solidFill>
            <a:schemeClr val="accent1">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p:txBody>
          <a:bodyPr vert="horz" wrap="square" lIns="0" tIns="0" rIns="0" bIns="0" rtlCol="0" anchor="b">
            <a:normAutofit/>
          </a:bodyPr>
          <a:lstStyle>
            <a:lvl1pPr>
              <a:defRPr lang="en-US" dirty="0">
                <a:latin typeface="+mj-lt"/>
              </a:defRPr>
            </a:lvl1pPr>
          </a:lstStyle>
          <a:p>
            <a:pPr lvl="0"/>
            <a:r>
              <a:rPr lang="en-US" dirty="0">
                <a:latin typeface="+mj-lt"/>
              </a:rPr>
              <a:t>Click to add title</a:t>
            </a:r>
            <a:endParaRPr lang="en-US" dirty="0"/>
          </a:p>
        </p:txBody>
      </p:sp>
      <p:sp>
        <p:nvSpPr>
          <p:cNvPr id="3" name="内容占位符 2"/>
          <p:cNvSpPr>
            <a:spLocks noGrp="1"/>
          </p:cNvSpPr>
          <p:nvPr>
            <p:ph sz="half" idx="1" hasCustomPrompt="1"/>
            <p:custDataLst>
              <p:tags r:id="rId3"/>
            </p:custDataLst>
          </p:nvPr>
        </p:nvSpPr>
        <p:spPr>
          <a:xfrm>
            <a:off x="695960" y="1301750"/>
            <a:ext cx="5323840" cy="4875850"/>
          </a:xfrm>
        </p:spPr>
        <p:txBody>
          <a:bodyPr wrap="square">
            <a:normAutofit/>
          </a:bodyPr>
          <a:lstStyle/>
          <a:p>
            <a:pPr lvl="0"/>
            <a:r>
              <a:rPr lang="en-US" dirty="0">
                <a:latin typeface="+mn-lt"/>
              </a:rPr>
              <a:t>Click to add text</a:t>
            </a:r>
            <a:endParaRPr lang="en-US" dirty="0"/>
          </a:p>
        </p:txBody>
      </p:sp>
      <p:sp>
        <p:nvSpPr>
          <p:cNvPr id="4" name="内容占位符 3"/>
          <p:cNvSpPr>
            <a:spLocks noGrp="1"/>
          </p:cNvSpPr>
          <p:nvPr>
            <p:ph sz="half" idx="2" hasCustomPrompt="1"/>
            <p:custDataLst>
              <p:tags r:id="rId4"/>
            </p:custDataLst>
          </p:nvPr>
        </p:nvSpPr>
        <p:spPr>
          <a:xfrm>
            <a:off x="6172200" y="1301750"/>
            <a:ext cx="5323840" cy="4875850"/>
          </a:xfrm>
        </p:spPr>
        <p:txBody>
          <a:bodyPr wrap="square">
            <a:normAutofit/>
          </a:bodyPr>
          <a:lstStyle/>
          <a:p>
            <a:pPr lvl="0"/>
            <a:r>
              <a:rPr lang="en-US" dirty="0">
                <a:latin typeface="+mn-lt"/>
              </a:rPr>
              <a:t>Click to add text</a:t>
            </a:r>
            <a:endParaRPr lang="en-US" dirty="0"/>
          </a:p>
        </p:txBody>
      </p:sp>
      <p:sp>
        <p:nvSpPr>
          <p:cNvPr id="5" name="日期占位符 4"/>
          <p:cNvSpPr>
            <a:spLocks noGrp="1"/>
          </p:cNvSpPr>
          <p:nvPr>
            <p:ph type="dt" sz="half" idx="10"/>
            <p:custDataLst>
              <p:tags r:id="rId5"/>
            </p:custDataLst>
          </p:nvPr>
        </p:nvSpPr>
        <p:spPr/>
        <p:txBody>
          <a:bodyPr wrap="square">
            <a:normAutofit/>
          </a:bodyPr>
          <a:lstStyle/>
          <a:p>
            <a:r>
              <a:rPr lang="en-US"/>
              <a:t>Date Area</a:t>
            </a:r>
            <a:endParaRPr lang="en-US"/>
          </a:p>
        </p:txBody>
      </p:sp>
      <p:sp>
        <p:nvSpPr>
          <p:cNvPr id="6" name="页脚占位符 5"/>
          <p:cNvSpPr>
            <a:spLocks noGrp="1"/>
          </p:cNvSpPr>
          <p:nvPr>
            <p:ph type="ftr" sz="quarter" idx="11"/>
            <p:custDataLst>
              <p:tags r:id="rId6"/>
            </p:custDataLst>
          </p:nvPr>
        </p:nvSpPr>
        <p:spPr/>
        <p:txBody>
          <a:bodyPr/>
          <a:lstStyle/>
          <a:p>
            <a:endParaRPr 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CAF8D06-D37C-4CB1-8A1A-7249E97B518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39788" y="360000"/>
            <a:ext cx="10515600" cy="864000"/>
          </a:xfrm>
        </p:spPr>
        <p:txBody>
          <a:bodyPr vert="horz" wrap="square" lIns="0" tIns="0" rIns="0" bIns="0" rtlCol="0" anchor="b">
            <a:normAutofit/>
          </a:bodyPr>
          <a:lstStyle>
            <a:lvl1pPr>
              <a:defRPr lang="en-US" dirty="0">
                <a:latin typeface="+mj-lt"/>
              </a:defRPr>
            </a:lvl1pPr>
          </a:lstStyle>
          <a:p>
            <a:pPr lvl="0"/>
            <a:r>
              <a:rPr lang="en-US" dirty="0">
                <a:latin typeface="+mj-lt"/>
              </a:rPr>
              <a:t>Click to add title</a:t>
            </a:r>
            <a:endParaRPr lang="en-US" dirty="0"/>
          </a:p>
        </p:txBody>
      </p:sp>
      <p:sp>
        <p:nvSpPr>
          <p:cNvPr id="3" name="文本占位符 2"/>
          <p:cNvSpPr>
            <a:spLocks noGrp="1"/>
          </p:cNvSpPr>
          <p:nvPr>
            <p:ph type="body" idx="1" hasCustomPrompt="1"/>
            <p:custDataLst>
              <p:tags r:id="rId3"/>
            </p:custDataLst>
          </p:nvPr>
        </p:nvSpPr>
        <p:spPr>
          <a:xfrm>
            <a:off x="69596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4" name="内容占位符 3"/>
          <p:cNvSpPr>
            <a:spLocks noGrp="1"/>
          </p:cNvSpPr>
          <p:nvPr>
            <p:ph sz="half" idx="2" hasCustomPrompt="1"/>
            <p:custDataLst>
              <p:tags r:id="rId4"/>
            </p:custDataLst>
          </p:nvPr>
        </p:nvSpPr>
        <p:spPr>
          <a:xfrm>
            <a:off x="69596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5" name="文本占位符 4"/>
          <p:cNvSpPr>
            <a:spLocks noGrp="1"/>
          </p:cNvSpPr>
          <p:nvPr>
            <p:ph type="body" sz="quarter" idx="3" hasCustomPrompt="1"/>
            <p:custDataLst>
              <p:tags r:id="rId5"/>
            </p:custDataLst>
          </p:nvPr>
        </p:nvSpPr>
        <p:spPr>
          <a:xfrm>
            <a:off x="6172200" y="1301750"/>
            <a:ext cx="5323840" cy="411303"/>
          </a:xfrm>
        </p:spPr>
        <p:txBody>
          <a:bodyPr wrap="square" anchor="b">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pPr lvl="0"/>
            <a:r>
              <a:rPr lang="en-US" dirty="0">
                <a:latin typeface="+mj-lt"/>
              </a:rPr>
              <a:t>Click to add text</a:t>
            </a:r>
            <a:endParaRPr lang="en-US" dirty="0"/>
          </a:p>
        </p:txBody>
      </p:sp>
      <p:sp>
        <p:nvSpPr>
          <p:cNvPr id="6" name="内容占位符 5"/>
          <p:cNvSpPr>
            <a:spLocks noGrp="1"/>
          </p:cNvSpPr>
          <p:nvPr>
            <p:ph sz="quarter" idx="4" hasCustomPrompt="1"/>
            <p:custDataLst>
              <p:tags r:id="rId6"/>
            </p:custDataLst>
          </p:nvPr>
        </p:nvSpPr>
        <p:spPr>
          <a:xfrm>
            <a:off x="6172200" y="1875099"/>
            <a:ext cx="5323840" cy="4300276"/>
          </a:xfrm>
        </p:spPr>
        <p:txBody>
          <a:bodyPr wrap="square">
            <a:normAutofit/>
          </a:bodyPr>
          <a:lstStyle>
            <a:lvl1pPr>
              <a:defRPr sz="2200">
                <a:latin typeface="+mn-lt"/>
              </a:defRPr>
            </a:lvl1pPr>
          </a:lstStyle>
          <a:p>
            <a:pPr lvl="0"/>
            <a:r>
              <a:rPr lang="en-US" dirty="0">
                <a:latin typeface="+mn-lt"/>
              </a:rPr>
              <a:t>Click to add text</a:t>
            </a:r>
            <a:endParaRPr lang="en-US" dirty="0"/>
          </a:p>
        </p:txBody>
      </p:sp>
      <p:sp>
        <p:nvSpPr>
          <p:cNvPr id="7" name="日期占位符 6"/>
          <p:cNvSpPr>
            <a:spLocks noGrp="1"/>
          </p:cNvSpPr>
          <p:nvPr>
            <p:ph type="dt" sz="half" idx="10"/>
            <p:custDataLst>
              <p:tags r:id="rId7"/>
            </p:custDataLst>
          </p:nvPr>
        </p:nvSpPr>
        <p:spPr/>
        <p:txBody>
          <a:bodyPr wrap="square">
            <a:normAutofit/>
          </a:bodyPr>
          <a:lstStyle/>
          <a:p>
            <a:r>
              <a:rPr lang="en-US"/>
              <a:t>Date Area</a:t>
            </a:r>
            <a:endParaRPr lang="en-US"/>
          </a:p>
        </p:txBody>
      </p:sp>
      <p:sp>
        <p:nvSpPr>
          <p:cNvPr id="8" name="页脚占位符 7"/>
          <p:cNvSpPr>
            <a:spLocks noGrp="1"/>
          </p:cNvSpPr>
          <p:nvPr>
            <p:ph type="ftr" sz="quarter" idx="11"/>
            <p:custDataLst>
              <p:tags r:id="rId8"/>
            </p:custDataLst>
          </p:nvPr>
        </p:nvSpPr>
        <p:spPr/>
        <p:txBody>
          <a:bodyPr/>
          <a:lstStyle/>
          <a:p>
            <a:endParaRPr 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p:txBody>
          <a:bodyPr wrap="square">
            <a:normAutofit/>
          </a:bodyPr>
          <a:lstStyle/>
          <a:p>
            <a:r>
              <a:rPr lang="en-US" dirty="0">
                <a:latin typeface="+mj-lt"/>
              </a:rPr>
              <a:t>Click to add title</a:t>
            </a:r>
            <a:endParaRPr lang="en-US" dirty="0"/>
          </a:p>
        </p:txBody>
      </p:sp>
      <p:sp>
        <p:nvSpPr>
          <p:cNvPr id="3" name="日期占位符 2"/>
          <p:cNvSpPr>
            <a:spLocks noGrp="1"/>
          </p:cNvSpPr>
          <p:nvPr>
            <p:ph type="dt" sz="half" idx="10"/>
            <p:custDataLst>
              <p:tags r:id="rId3"/>
            </p:custDataLst>
          </p:nvPr>
        </p:nvSpPr>
        <p:spPr/>
        <p:txBody>
          <a:bodyPr wrap="square">
            <a:normAutofit/>
          </a:bodyPr>
          <a:lstStyle/>
          <a:p>
            <a:r>
              <a:rPr lang="en-US"/>
              <a:t>Date Area</a:t>
            </a:r>
            <a:endParaRPr lang="en-US"/>
          </a:p>
        </p:txBody>
      </p:sp>
      <p:sp>
        <p:nvSpPr>
          <p:cNvPr id="4" name="页脚占位符 3"/>
          <p:cNvSpPr>
            <a:spLocks noGrp="1"/>
          </p:cNvSpPr>
          <p:nvPr>
            <p:ph type="ftr" sz="quarter" idx="11"/>
            <p:custDataLst>
              <p:tags r:id="rId4"/>
            </p:custDataLst>
          </p:nvPr>
        </p:nvSpPr>
        <p:spPr/>
        <p:txBody>
          <a:bodyPr/>
          <a:lstStyle/>
          <a:p>
            <a:endParaRPr 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r>
              <a:rPr lang="en-US"/>
              <a:t>Date Area</a:t>
            </a:r>
            <a:endParaRPr lang="en-US"/>
          </a:p>
        </p:txBody>
      </p:sp>
      <p:sp>
        <p:nvSpPr>
          <p:cNvPr id="3" name="页脚占位符 2"/>
          <p:cNvSpPr>
            <a:spLocks noGrp="1"/>
          </p:cNvSpPr>
          <p:nvPr>
            <p:ph type="ftr" sz="quarter" idx="11"/>
            <p:custDataLst>
              <p:tags r:id="rId3"/>
            </p:custDataLst>
          </p:nvPr>
        </p:nvSpPr>
        <p:spPr/>
        <p:txBody>
          <a:bodyPr/>
          <a:lstStyle/>
          <a:p>
            <a:endParaRPr 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内容占位符 1"/>
          <p:cNvSpPr>
            <a:spLocks noGrp="1"/>
          </p:cNvSpPr>
          <p:nvPr>
            <p:ph idx="1" hasCustomPrompt="1"/>
            <p:custDataLst>
              <p:tags r:id="rId2"/>
            </p:custDataLst>
          </p:nvPr>
        </p:nvSpPr>
        <p:spPr>
          <a:xfrm>
            <a:off x="695960" y="360045"/>
            <a:ext cx="10801985" cy="5817870"/>
          </a:xfrm>
        </p:spPr>
        <p:txBody>
          <a:bodyPr wrap="square">
            <a:normAutofit/>
          </a:bodyPr>
          <a:lstStyle/>
          <a:p>
            <a:pPr lvl="0"/>
            <a:r>
              <a:rPr lang="en-US" dirty="0">
                <a:latin typeface="+mn-lt"/>
              </a:rPr>
              <a:t>Click to add text</a:t>
            </a:r>
            <a:endParaRPr lang="en-US" dirty="0"/>
          </a:p>
        </p:txBody>
      </p:sp>
      <p:sp>
        <p:nvSpPr>
          <p:cNvPr id="4" name="日期占位符 2"/>
          <p:cNvSpPr>
            <a:spLocks noGrp="1"/>
          </p:cNvSpPr>
          <p:nvPr>
            <p:ph type="dt" sz="half" idx="10"/>
            <p:custDataLst>
              <p:tags r:id="rId3"/>
            </p:custDataLst>
          </p:nvPr>
        </p:nvSpPr>
        <p:spPr/>
        <p:txBody>
          <a:bodyPr wrap="square">
            <a:normAutofit/>
          </a:bodyPr>
          <a:lstStyle/>
          <a:p>
            <a:r>
              <a:rPr lang="en-US"/>
              <a:t>Date Area</a:t>
            </a:r>
            <a:endParaRPr lang="en-US"/>
          </a:p>
        </p:txBody>
      </p:sp>
      <p:sp>
        <p:nvSpPr>
          <p:cNvPr id="5" name="页脚占位符 3"/>
          <p:cNvSpPr>
            <a:spLocks noGrp="1"/>
          </p:cNvSpPr>
          <p:nvPr>
            <p:ph type="ftr" sz="quarter" idx="11"/>
            <p:custDataLst>
              <p:tags r:id="rId4"/>
            </p:custDataLst>
          </p:nvPr>
        </p:nvSpPr>
        <p:spPr/>
        <p:txBody>
          <a:bodyPr/>
          <a:lstStyle/>
          <a:p>
            <a:endParaRPr 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39788" y="360000"/>
            <a:ext cx="10515600" cy="864000"/>
          </a:xfrm>
        </p:spPr>
        <p:txBody>
          <a:bodyPr wrap="square">
            <a:normAutofit/>
          </a:bodyPr>
          <a:lstStyle/>
          <a:p>
            <a:r>
              <a:rPr lang="en-US" dirty="0">
                <a:latin typeface="+mj-lt"/>
              </a:rPr>
              <a:t>Click to add title</a:t>
            </a:r>
            <a:endParaRPr 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vl6pPr marL="2286000" indent="0">
              <a:buNone/>
              <a:defRPr sz="1600" b="1">
                <a:latin typeface="+mj-lt"/>
              </a:defRPr>
            </a:lvl6pPr>
            <a:lvl7pPr marL="2743200" indent="0">
              <a:buNone/>
              <a:defRPr sz="1600" b="1">
                <a:latin typeface="+mj-lt"/>
              </a:defRPr>
            </a:lvl7pPr>
            <a:lvl8pPr marL="3200400" indent="0">
              <a:buNone/>
              <a:defRPr sz="1600" b="1">
                <a:latin typeface="+mj-lt"/>
              </a:defRPr>
            </a:lvl8pPr>
            <a:lvl9pPr marL="3657600" indent="0">
              <a:buNone/>
              <a:defRPr sz="1600" b="1">
                <a:latin typeface="+mj-lt"/>
              </a:defRPr>
            </a:lvl9pPr>
          </a:lstStyle>
          <a:p>
            <a:r>
              <a:rPr lang="en-US" dirty="0">
                <a:latin typeface="+mj-lt"/>
              </a:rPr>
              <a:t>Click to add text</a:t>
            </a:r>
            <a:endParaRPr lang="en-US" dirty="0"/>
          </a:p>
        </p:txBody>
      </p:sp>
      <p:sp>
        <p:nvSpPr>
          <p:cNvPr id="7" name="日期占位符 3"/>
          <p:cNvSpPr>
            <a:spLocks noGrp="1"/>
          </p:cNvSpPr>
          <p:nvPr>
            <p:ph type="dt" sz="half" idx="10"/>
            <p:custDataLst>
              <p:tags r:id="rId4"/>
            </p:custDataLst>
          </p:nvPr>
        </p:nvSpPr>
        <p:spPr/>
        <p:txBody>
          <a:bodyPr wrap="square">
            <a:normAutofit/>
          </a:bodyPr>
          <a:lstStyle/>
          <a:p>
            <a:r>
              <a:rPr lang="en-US"/>
              <a:t>Date Area</a:t>
            </a:r>
            <a:endParaRPr lang="en-US"/>
          </a:p>
        </p:txBody>
      </p:sp>
      <p:sp>
        <p:nvSpPr>
          <p:cNvPr id="8" name="页脚占位符 4"/>
          <p:cNvSpPr>
            <a:spLocks noGrp="1"/>
          </p:cNvSpPr>
          <p:nvPr>
            <p:ph type="ftr" sz="quarter" idx="11"/>
            <p:custDataLst>
              <p:tags r:id="rId5"/>
            </p:custDataLst>
          </p:nvPr>
        </p:nvSpPr>
        <p:spPr/>
        <p:txBody>
          <a:bodyPr/>
          <a:lstStyle/>
          <a:p>
            <a:endParaRPr 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End Slide">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22"/>
          <p:cNvSpPr/>
          <p:nvPr userDrawn="1">
            <p:custDataLst>
              <p:tags r:id="rId3"/>
            </p:custDataLst>
          </p:nvPr>
        </p:nvSpPr>
        <p:spPr>
          <a:xfrm>
            <a:off x="1944914" y="225426"/>
            <a:ext cx="9983561" cy="6407146"/>
          </a:xfrm>
          <a:prstGeom prst="rect">
            <a:avLst/>
          </a:prstGeom>
          <a:solidFill>
            <a:schemeClr val="l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7"/>
          <p:cNvSpPr/>
          <p:nvPr userDrawn="1">
            <p:custDataLst>
              <p:tags r:id="rId4"/>
            </p:custDataLst>
          </p:nvPr>
        </p:nvSpPr>
        <p:spPr>
          <a:xfrm>
            <a:off x="1944914" y="225426"/>
            <a:ext cx="9983561" cy="640714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单圆角 8"/>
          <p:cNvSpPr/>
          <p:nvPr userDrawn="1">
            <p:custDataLst>
              <p:tags r:id="rId5"/>
            </p:custDataLst>
          </p:nvPr>
        </p:nvSpPr>
        <p:spPr>
          <a:xfrm>
            <a:off x="0" y="0"/>
            <a:ext cx="2882899" cy="6858000"/>
          </a:xfrm>
          <a:prstGeom prst="round1Rect">
            <a:avLst>
              <a:gd name="adj" fmla="val 0"/>
            </a:avLst>
          </a:prstGeom>
          <a:gradFill flip="none" rotWithShape="1">
            <a:gsLst>
              <a:gs pos="100000">
                <a:schemeClr val="accent2"/>
              </a:gs>
              <a:gs pos="2000">
                <a:schemeClr val="accent1"/>
              </a:gs>
            </a:gsLst>
            <a:lin ang="2700000" scaled="1"/>
            <a:tileRect/>
          </a:gradFill>
          <a:ln w="15875">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任意多边形: 形状 10"/>
          <p:cNvSpPr/>
          <p:nvPr userDrawn="1">
            <p:custDataLst>
              <p:tags r:id="rId6"/>
            </p:custDataLst>
          </p:nvPr>
        </p:nvSpPr>
        <p:spPr>
          <a:xfrm flipH="1">
            <a:off x="10247086" y="740626"/>
            <a:ext cx="907181" cy="359299"/>
          </a:xfrm>
          <a:custGeom>
            <a:avLst/>
            <a:gdLst>
              <a:gd name="connsiteX0" fmla="*/ 1228281 w 1267969"/>
              <a:gd name="connsiteY0" fmla="*/ 422817 h 502193"/>
              <a:gd name="connsiteX1" fmla="*/ 1267969 w 1267969"/>
              <a:gd name="connsiteY1" fmla="*/ 462505 h 502193"/>
              <a:gd name="connsiteX2" fmla="*/ 1228281 w 1267969"/>
              <a:gd name="connsiteY2" fmla="*/ 502193 h 502193"/>
              <a:gd name="connsiteX3" fmla="*/ 1188593 w 1267969"/>
              <a:gd name="connsiteY3" fmla="*/ 462505 h 502193"/>
              <a:gd name="connsiteX4" fmla="*/ 1228281 w 1267969"/>
              <a:gd name="connsiteY4" fmla="*/ 422817 h 502193"/>
              <a:gd name="connsiteX5" fmla="*/ 1058482 w 1267969"/>
              <a:gd name="connsiteY5" fmla="*/ 422817 h 502193"/>
              <a:gd name="connsiteX6" fmla="*/ 1098170 w 1267969"/>
              <a:gd name="connsiteY6" fmla="*/ 462505 h 502193"/>
              <a:gd name="connsiteX7" fmla="*/ 1058482 w 1267969"/>
              <a:gd name="connsiteY7" fmla="*/ 502193 h 502193"/>
              <a:gd name="connsiteX8" fmla="*/ 1018794 w 1267969"/>
              <a:gd name="connsiteY8" fmla="*/ 462505 h 502193"/>
              <a:gd name="connsiteX9" fmla="*/ 1058482 w 1267969"/>
              <a:gd name="connsiteY9" fmla="*/ 422817 h 502193"/>
              <a:gd name="connsiteX10" fmla="*/ 888683 w 1267969"/>
              <a:gd name="connsiteY10" fmla="*/ 422817 h 502193"/>
              <a:gd name="connsiteX11" fmla="*/ 928371 w 1267969"/>
              <a:gd name="connsiteY11" fmla="*/ 462505 h 502193"/>
              <a:gd name="connsiteX12" fmla="*/ 888683 w 1267969"/>
              <a:gd name="connsiteY12" fmla="*/ 502193 h 502193"/>
              <a:gd name="connsiteX13" fmla="*/ 848995 w 1267969"/>
              <a:gd name="connsiteY13" fmla="*/ 462505 h 502193"/>
              <a:gd name="connsiteX14" fmla="*/ 888683 w 1267969"/>
              <a:gd name="connsiteY14" fmla="*/ 422817 h 502193"/>
              <a:gd name="connsiteX15" fmla="*/ 718884 w 1267969"/>
              <a:gd name="connsiteY15" fmla="*/ 422817 h 502193"/>
              <a:gd name="connsiteX16" fmla="*/ 758572 w 1267969"/>
              <a:gd name="connsiteY16" fmla="*/ 462505 h 502193"/>
              <a:gd name="connsiteX17" fmla="*/ 718884 w 1267969"/>
              <a:gd name="connsiteY17" fmla="*/ 502193 h 502193"/>
              <a:gd name="connsiteX18" fmla="*/ 679196 w 1267969"/>
              <a:gd name="connsiteY18" fmla="*/ 462505 h 502193"/>
              <a:gd name="connsiteX19" fmla="*/ 718884 w 1267969"/>
              <a:gd name="connsiteY19" fmla="*/ 422817 h 502193"/>
              <a:gd name="connsiteX20" fmla="*/ 549085 w 1267969"/>
              <a:gd name="connsiteY20" fmla="*/ 422817 h 502193"/>
              <a:gd name="connsiteX21" fmla="*/ 588773 w 1267969"/>
              <a:gd name="connsiteY21" fmla="*/ 462505 h 502193"/>
              <a:gd name="connsiteX22" fmla="*/ 549085 w 1267969"/>
              <a:gd name="connsiteY22" fmla="*/ 502193 h 502193"/>
              <a:gd name="connsiteX23" fmla="*/ 509397 w 1267969"/>
              <a:gd name="connsiteY23" fmla="*/ 462505 h 502193"/>
              <a:gd name="connsiteX24" fmla="*/ 549085 w 1267969"/>
              <a:gd name="connsiteY24" fmla="*/ 422817 h 502193"/>
              <a:gd name="connsiteX25" fmla="*/ 379286 w 1267969"/>
              <a:gd name="connsiteY25" fmla="*/ 422817 h 502193"/>
              <a:gd name="connsiteX26" fmla="*/ 418974 w 1267969"/>
              <a:gd name="connsiteY26" fmla="*/ 462505 h 502193"/>
              <a:gd name="connsiteX27" fmla="*/ 379286 w 1267969"/>
              <a:gd name="connsiteY27" fmla="*/ 502193 h 502193"/>
              <a:gd name="connsiteX28" fmla="*/ 339598 w 1267969"/>
              <a:gd name="connsiteY28" fmla="*/ 462505 h 502193"/>
              <a:gd name="connsiteX29" fmla="*/ 379286 w 1267969"/>
              <a:gd name="connsiteY29" fmla="*/ 422817 h 502193"/>
              <a:gd name="connsiteX30" fmla="*/ 209487 w 1267969"/>
              <a:gd name="connsiteY30" fmla="*/ 422817 h 502193"/>
              <a:gd name="connsiteX31" fmla="*/ 249175 w 1267969"/>
              <a:gd name="connsiteY31" fmla="*/ 462505 h 502193"/>
              <a:gd name="connsiteX32" fmla="*/ 209487 w 1267969"/>
              <a:gd name="connsiteY32" fmla="*/ 502193 h 502193"/>
              <a:gd name="connsiteX33" fmla="*/ 169799 w 1267969"/>
              <a:gd name="connsiteY33" fmla="*/ 462505 h 502193"/>
              <a:gd name="connsiteX34" fmla="*/ 209487 w 1267969"/>
              <a:gd name="connsiteY34" fmla="*/ 422817 h 502193"/>
              <a:gd name="connsiteX35" fmla="*/ 39688 w 1267969"/>
              <a:gd name="connsiteY35" fmla="*/ 422817 h 502193"/>
              <a:gd name="connsiteX36" fmla="*/ 79376 w 1267969"/>
              <a:gd name="connsiteY36" fmla="*/ 462505 h 502193"/>
              <a:gd name="connsiteX37" fmla="*/ 39688 w 1267969"/>
              <a:gd name="connsiteY37" fmla="*/ 502193 h 502193"/>
              <a:gd name="connsiteX38" fmla="*/ 0 w 1267969"/>
              <a:gd name="connsiteY38" fmla="*/ 462505 h 502193"/>
              <a:gd name="connsiteX39" fmla="*/ 39688 w 1267969"/>
              <a:gd name="connsiteY39" fmla="*/ 422817 h 502193"/>
              <a:gd name="connsiteX40" fmla="*/ 1228281 w 1267969"/>
              <a:gd name="connsiteY40" fmla="*/ 281878 h 502193"/>
              <a:gd name="connsiteX41" fmla="*/ 1267969 w 1267969"/>
              <a:gd name="connsiteY41" fmla="*/ 321566 h 502193"/>
              <a:gd name="connsiteX42" fmla="*/ 1228281 w 1267969"/>
              <a:gd name="connsiteY42" fmla="*/ 361254 h 502193"/>
              <a:gd name="connsiteX43" fmla="*/ 1188593 w 1267969"/>
              <a:gd name="connsiteY43" fmla="*/ 321566 h 502193"/>
              <a:gd name="connsiteX44" fmla="*/ 1228281 w 1267969"/>
              <a:gd name="connsiteY44" fmla="*/ 281878 h 502193"/>
              <a:gd name="connsiteX45" fmla="*/ 1058482 w 1267969"/>
              <a:gd name="connsiteY45" fmla="*/ 281878 h 502193"/>
              <a:gd name="connsiteX46" fmla="*/ 1098170 w 1267969"/>
              <a:gd name="connsiteY46" fmla="*/ 321566 h 502193"/>
              <a:gd name="connsiteX47" fmla="*/ 1058482 w 1267969"/>
              <a:gd name="connsiteY47" fmla="*/ 361254 h 502193"/>
              <a:gd name="connsiteX48" fmla="*/ 1018794 w 1267969"/>
              <a:gd name="connsiteY48" fmla="*/ 321566 h 502193"/>
              <a:gd name="connsiteX49" fmla="*/ 1058482 w 1267969"/>
              <a:gd name="connsiteY49" fmla="*/ 281878 h 502193"/>
              <a:gd name="connsiteX50" fmla="*/ 888683 w 1267969"/>
              <a:gd name="connsiteY50" fmla="*/ 281878 h 502193"/>
              <a:gd name="connsiteX51" fmla="*/ 928371 w 1267969"/>
              <a:gd name="connsiteY51" fmla="*/ 321566 h 502193"/>
              <a:gd name="connsiteX52" fmla="*/ 888683 w 1267969"/>
              <a:gd name="connsiteY52" fmla="*/ 361254 h 502193"/>
              <a:gd name="connsiteX53" fmla="*/ 848995 w 1267969"/>
              <a:gd name="connsiteY53" fmla="*/ 321566 h 502193"/>
              <a:gd name="connsiteX54" fmla="*/ 888683 w 1267969"/>
              <a:gd name="connsiteY54" fmla="*/ 281878 h 502193"/>
              <a:gd name="connsiteX55" fmla="*/ 718884 w 1267969"/>
              <a:gd name="connsiteY55" fmla="*/ 281878 h 502193"/>
              <a:gd name="connsiteX56" fmla="*/ 758572 w 1267969"/>
              <a:gd name="connsiteY56" fmla="*/ 321566 h 502193"/>
              <a:gd name="connsiteX57" fmla="*/ 718884 w 1267969"/>
              <a:gd name="connsiteY57" fmla="*/ 361254 h 502193"/>
              <a:gd name="connsiteX58" fmla="*/ 679196 w 1267969"/>
              <a:gd name="connsiteY58" fmla="*/ 321566 h 502193"/>
              <a:gd name="connsiteX59" fmla="*/ 718884 w 1267969"/>
              <a:gd name="connsiteY59" fmla="*/ 281878 h 502193"/>
              <a:gd name="connsiteX60" fmla="*/ 549085 w 1267969"/>
              <a:gd name="connsiteY60" fmla="*/ 281878 h 502193"/>
              <a:gd name="connsiteX61" fmla="*/ 588773 w 1267969"/>
              <a:gd name="connsiteY61" fmla="*/ 321566 h 502193"/>
              <a:gd name="connsiteX62" fmla="*/ 549085 w 1267969"/>
              <a:gd name="connsiteY62" fmla="*/ 361254 h 502193"/>
              <a:gd name="connsiteX63" fmla="*/ 509397 w 1267969"/>
              <a:gd name="connsiteY63" fmla="*/ 321566 h 502193"/>
              <a:gd name="connsiteX64" fmla="*/ 549085 w 1267969"/>
              <a:gd name="connsiteY64" fmla="*/ 281878 h 502193"/>
              <a:gd name="connsiteX65" fmla="*/ 379286 w 1267969"/>
              <a:gd name="connsiteY65" fmla="*/ 281878 h 502193"/>
              <a:gd name="connsiteX66" fmla="*/ 418974 w 1267969"/>
              <a:gd name="connsiteY66" fmla="*/ 321566 h 502193"/>
              <a:gd name="connsiteX67" fmla="*/ 379286 w 1267969"/>
              <a:gd name="connsiteY67" fmla="*/ 361254 h 502193"/>
              <a:gd name="connsiteX68" fmla="*/ 339598 w 1267969"/>
              <a:gd name="connsiteY68" fmla="*/ 321566 h 502193"/>
              <a:gd name="connsiteX69" fmla="*/ 379286 w 1267969"/>
              <a:gd name="connsiteY69" fmla="*/ 281878 h 502193"/>
              <a:gd name="connsiteX70" fmla="*/ 209487 w 1267969"/>
              <a:gd name="connsiteY70" fmla="*/ 281878 h 502193"/>
              <a:gd name="connsiteX71" fmla="*/ 249175 w 1267969"/>
              <a:gd name="connsiteY71" fmla="*/ 321566 h 502193"/>
              <a:gd name="connsiteX72" fmla="*/ 209487 w 1267969"/>
              <a:gd name="connsiteY72" fmla="*/ 361254 h 502193"/>
              <a:gd name="connsiteX73" fmla="*/ 169799 w 1267969"/>
              <a:gd name="connsiteY73" fmla="*/ 321566 h 502193"/>
              <a:gd name="connsiteX74" fmla="*/ 209487 w 1267969"/>
              <a:gd name="connsiteY74" fmla="*/ 281878 h 502193"/>
              <a:gd name="connsiteX75" fmla="*/ 39688 w 1267969"/>
              <a:gd name="connsiteY75" fmla="*/ 281878 h 502193"/>
              <a:gd name="connsiteX76" fmla="*/ 79376 w 1267969"/>
              <a:gd name="connsiteY76" fmla="*/ 321566 h 502193"/>
              <a:gd name="connsiteX77" fmla="*/ 39688 w 1267969"/>
              <a:gd name="connsiteY77" fmla="*/ 361254 h 502193"/>
              <a:gd name="connsiteX78" fmla="*/ 0 w 1267969"/>
              <a:gd name="connsiteY78" fmla="*/ 321566 h 502193"/>
              <a:gd name="connsiteX79" fmla="*/ 39688 w 1267969"/>
              <a:gd name="connsiteY79" fmla="*/ 281878 h 502193"/>
              <a:gd name="connsiteX80" fmla="*/ 1228281 w 1267969"/>
              <a:gd name="connsiteY80" fmla="*/ 140939 h 502193"/>
              <a:gd name="connsiteX81" fmla="*/ 1267969 w 1267969"/>
              <a:gd name="connsiteY81" fmla="*/ 180627 h 502193"/>
              <a:gd name="connsiteX82" fmla="*/ 1228281 w 1267969"/>
              <a:gd name="connsiteY82" fmla="*/ 220315 h 502193"/>
              <a:gd name="connsiteX83" fmla="*/ 1188593 w 1267969"/>
              <a:gd name="connsiteY83" fmla="*/ 180627 h 502193"/>
              <a:gd name="connsiteX84" fmla="*/ 1228281 w 1267969"/>
              <a:gd name="connsiteY84" fmla="*/ 140939 h 502193"/>
              <a:gd name="connsiteX85" fmla="*/ 1058482 w 1267969"/>
              <a:gd name="connsiteY85" fmla="*/ 140939 h 502193"/>
              <a:gd name="connsiteX86" fmla="*/ 1098170 w 1267969"/>
              <a:gd name="connsiteY86" fmla="*/ 180627 h 502193"/>
              <a:gd name="connsiteX87" fmla="*/ 1058482 w 1267969"/>
              <a:gd name="connsiteY87" fmla="*/ 220315 h 502193"/>
              <a:gd name="connsiteX88" fmla="*/ 1018794 w 1267969"/>
              <a:gd name="connsiteY88" fmla="*/ 180627 h 502193"/>
              <a:gd name="connsiteX89" fmla="*/ 1058482 w 1267969"/>
              <a:gd name="connsiteY89" fmla="*/ 140939 h 502193"/>
              <a:gd name="connsiteX90" fmla="*/ 888683 w 1267969"/>
              <a:gd name="connsiteY90" fmla="*/ 140939 h 502193"/>
              <a:gd name="connsiteX91" fmla="*/ 928371 w 1267969"/>
              <a:gd name="connsiteY91" fmla="*/ 180627 h 502193"/>
              <a:gd name="connsiteX92" fmla="*/ 888683 w 1267969"/>
              <a:gd name="connsiteY92" fmla="*/ 220315 h 502193"/>
              <a:gd name="connsiteX93" fmla="*/ 848995 w 1267969"/>
              <a:gd name="connsiteY93" fmla="*/ 180627 h 502193"/>
              <a:gd name="connsiteX94" fmla="*/ 888683 w 1267969"/>
              <a:gd name="connsiteY94" fmla="*/ 140939 h 502193"/>
              <a:gd name="connsiteX95" fmla="*/ 718884 w 1267969"/>
              <a:gd name="connsiteY95" fmla="*/ 140939 h 502193"/>
              <a:gd name="connsiteX96" fmla="*/ 758572 w 1267969"/>
              <a:gd name="connsiteY96" fmla="*/ 180627 h 502193"/>
              <a:gd name="connsiteX97" fmla="*/ 718884 w 1267969"/>
              <a:gd name="connsiteY97" fmla="*/ 220315 h 502193"/>
              <a:gd name="connsiteX98" fmla="*/ 679196 w 1267969"/>
              <a:gd name="connsiteY98" fmla="*/ 180627 h 502193"/>
              <a:gd name="connsiteX99" fmla="*/ 718884 w 1267969"/>
              <a:gd name="connsiteY99" fmla="*/ 140939 h 502193"/>
              <a:gd name="connsiteX100" fmla="*/ 549085 w 1267969"/>
              <a:gd name="connsiteY100" fmla="*/ 140939 h 502193"/>
              <a:gd name="connsiteX101" fmla="*/ 588773 w 1267969"/>
              <a:gd name="connsiteY101" fmla="*/ 180627 h 502193"/>
              <a:gd name="connsiteX102" fmla="*/ 549085 w 1267969"/>
              <a:gd name="connsiteY102" fmla="*/ 220315 h 502193"/>
              <a:gd name="connsiteX103" fmla="*/ 509397 w 1267969"/>
              <a:gd name="connsiteY103" fmla="*/ 180627 h 502193"/>
              <a:gd name="connsiteX104" fmla="*/ 549085 w 1267969"/>
              <a:gd name="connsiteY104" fmla="*/ 140939 h 502193"/>
              <a:gd name="connsiteX105" fmla="*/ 379286 w 1267969"/>
              <a:gd name="connsiteY105" fmla="*/ 140939 h 502193"/>
              <a:gd name="connsiteX106" fmla="*/ 418974 w 1267969"/>
              <a:gd name="connsiteY106" fmla="*/ 180627 h 502193"/>
              <a:gd name="connsiteX107" fmla="*/ 379286 w 1267969"/>
              <a:gd name="connsiteY107" fmla="*/ 220315 h 502193"/>
              <a:gd name="connsiteX108" fmla="*/ 339598 w 1267969"/>
              <a:gd name="connsiteY108" fmla="*/ 180627 h 502193"/>
              <a:gd name="connsiteX109" fmla="*/ 379286 w 1267969"/>
              <a:gd name="connsiteY109" fmla="*/ 140939 h 502193"/>
              <a:gd name="connsiteX110" fmla="*/ 209487 w 1267969"/>
              <a:gd name="connsiteY110" fmla="*/ 140939 h 502193"/>
              <a:gd name="connsiteX111" fmla="*/ 249175 w 1267969"/>
              <a:gd name="connsiteY111" fmla="*/ 180627 h 502193"/>
              <a:gd name="connsiteX112" fmla="*/ 209487 w 1267969"/>
              <a:gd name="connsiteY112" fmla="*/ 220315 h 502193"/>
              <a:gd name="connsiteX113" fmla="*/ 169799 w 1267969"/>
              <a:gd name="connsiteY113" fmla="*/ 180627 h 502193"/>
              <a:gd name="connsiteX114" fmla="*/ 209487 w 1267969"/>
              <a:gd name="connsiteY114" fmla="*/ 140939 h 502193"/>
              <a:gd name="connsiteX115" fmla="*/ 39688 w 1267969"/>
              <a:gd name="connsiteY115" fmla="*/ 140939 h 502193"/>
              <a:gd name="connsiteX116" fmla="*/ 79376 w 1267969"/>
              <a:gd name="connsiteY116" fmla="*/ 180627 h 502193"/>
              <a:gd name="connsiteX117" fmla="*/ 39688 w 1267969"/>
              <a:gd name="connsiteY117" fmla="*/ 220315 h 502193"/>
              <a:gd name="connsiteX118" fmla="*/ 0 w 1267969"/>
              <a:gd name="connsiteY118" fmla="*/ 180627 h 502193"/>
              <a:gd name="connsiteX119" fmla="*/ 39688 w 1267969"/>
              <a:gd name="connsiteY119" fmla="*/ 140939 h 502193"/>
              <a:gd name="connsiteX120" fmla="*/ 1228281 w 1267969"/>
              <a:gd name="connsiteY120" fmla="*/ 0 h 502193"/>
              <a:gd name="connsiteX121" fmla="*/ 1267969 w 1267969"/>
              <a:gd name="connsiteY121" fmla="*/ 39688 h 502193"/>
              <a:gd name="connsiteX122" fmla="*/ 1228281 w 1267969"/>
              <a:gd name="connsiteY122" fmla="*/ 79376 h 502193"/>
              <a:gd name="connsiteX123" fmla="*/ 1188593 w 1267969"/>
              <a:gd name="connsiteY123" fmla="*/ 39688 h 502193"/>
              <a:gd name="connsiteX124" fmla="*/ 1228281 w 1267969"/>
              <a:gd name="connsiteY124" fmla="*/ 0 h 502193"/>
              <a:gd name="connsiteX125" fmla="*/ 1058482 w 1267969"/>
              <a:gd name="connsiteY125" fmla="*/ 0 h 502193"/>
              <a:gd name="connsiteX126" fmla="*/ 1098170 w 1267969"/>
              <a:gd name="connsiteY126" fmla="*/ 39688 h 502193"/>
              <a:gd name="connsiteX127" fmla="*/ 1058482 w 1267969"/>
              <a:gd name="connsiteY127" fmla="*/ 79376 h 502193"/>
              <a:gd name="connsiteX128" fmla="*/ 1018794 w 1267969"/>
              <a:gd name="connsiteY128" fmla="*/ 39688 h 502193"/>
              <a:gd name="connsiteX129" fmla="*/ 1058482 w 1267969"/>
              <a:gd name="connsiteY129" fmla="*/ 0 h 502193"/>
              <a:gd name="connsiteX130" fmla="*/ 888683 w 1267969"/>
              <a:gd name="connsiteY130" fmla="*/ 0 h 502193"/>
              <a:gd name="connsiteX131" fmla="*/ 928371 w 1267969"/>
              <a:gd name="connsiteY131" fmla="*/ 39688 h 502193"/>
              <a:gd name="connsiteX132" fmla="*/ 888683 w 1267969"/>
              <a:gd name="connsiteY132" fmla="*/ 79376 h 502193"/>
              <a:gd name="connsiteX133" fmla="*/ 848995 w 1267969"/>
              <a:gd name="connsiteY133" fmla="*/ 39688 h 502193"/>
              <a:gd name="connsiteX134" fmla="*/ 888683 w 1267969"/>
              <a:gd name="connsiteY134" fmla="*/ 0 h 502193"/>
              <a:gd name="connsiteX135" fmla="*/ 718884 w 1267969"/>
              <a:gd name="connsiteY135" fmla="*/ 0 h 502193"/>
              <a:gd name="connsiteX136" fmla="*/ 758572 w 1267969"/>
              <a:gd name="connsiteY136" fmla="*/ 39688 h 502193"/>
              <a:gd name="connsiteX137" fmla="*/ 718884 w 1267969"/>
              <a:gd name="connsiteY137" fmla="*/ 79376 h 502193"/>
              <a:gd name="connsiteX138" fmla="*/ 679196 w 1267969"/>
              <a:gd name="connsiteY138" fmla="*/ 39688 h 502193"/>
              <a:gd name="connsiteX139" fmla="*/ 718884 w 1267969"/>
              <a:gd name="connsiteY139" fmla="*/ 0 h 502193"/>
              <a:gd name="connsiteX140" fmla="*/ 549085 w 1267969"/>
              <a:gd name="connsiteY140" fmla="*/ 0 h 502193"/>
              <a:gd name="connsiteX141" fmla="*/ 588773 w 1267969"/>
              <a:gd name="connsiteY141" fmla="*/ 39688 h 502193"/>
              <a:gd name="connsiteX142" fmla="*/ 549085 w 1267969"/>
              <a:gd name="connsiteY142" fmla="*/ 79376 h 502193"/>
              <a:gd name="connsiteX143" fmla="*/ 509397 w 1267969"/>
              <a:gd name="connsiteY143" fmla="*/ 39688 h 502193"/>
              <a:gd name="connsiteX144" fmla="*/ 549085 w 1267969"/>
              <a:gd name="connsiteY144" fmla="*/ 0 h 502193"/>
              <a:gd name="connsiteX145" fmla="*/ 379286 w 1267969"/>
              <a:gd name="connsiteY145" fmla="*/ 0 h 502193"/>
              <a:gd name="connsiteX146" fmla="*/ 418974 w 1267969"/>
              <a:gd name="connsiteY146" fmla="*/ 39688 h 502193"/>
              <a:gd name="connsiteX147" fmla="*/ 379286 w 1267969"/>
              <a:gd name="connsiteY147" fmla="*/ 79376 h 502193"/>
              <a:gd name="connsiteX148" fmla="*/ 339598 w 1267969"/>
              <a:gd name="connsiteY148" fmla="*/ 39688 h 502193"/>
              <a:gd name="connsiteX149" fmla="*/ 379286 w 1267969"/>
              <a:gd name="connsiteY149" fmla="*/ 0 h 502193"/>
              <a:gd name="connsiteX150" fmla="*/ 209487 w 1267969"/>
              <a:gd name="connsiteY150" fmla="*/ 0 h 502193"/>
              <a:gd name="connsiteX151" fmla="*/ 249175 w 1267969"/>
              <a:gd name="connsiteY151" fmla="*/ 39688 h 502193"/>
              <a:gd name="connsiteX152" fmla="*/ 209487 w 1267969"/>
              <a:gd name="connsiteY152" fmla="*/ 79376 h 502193"/>
              <a:gd name="connsiteX153" fmla="*/ 169799 w 1267969"/>
              <a:gd name="connsiteY153" fmla="*/ 39688 h 502193"/>
              <a:gd name="connsiteX154" fmla="*/ 209487 w 1267969"/>
              <a:gd name="connsiteY154" fmla="*/ 0 h 502193"/>
              <a:gd name="connsiteX155" fmla="*/ 39688 w 1267969"/>
              <a:gd name="connsiteY155" fmla="*/ 0 h 502193"/>
              <a:gd name="connsiteX156" fmla="*/ 79376 w 1267969"/>
              <a:gd name="connsiteY156" fmla="*/ 39688 h 502193"/>
              <a:gd name="connsiteX157" fmla="*/ 39688 w 1267969"/>
              <a:gd name="connsiteY157" fmla="*/ 79376 h 502193"/>
              <a:gd name="connsiteX158" fmla="*/ 0 w 1267969"/>
              <a:gd name="connsiteY158" fmla="*/ 39688 h 502193"/>
              <a:gd name="connsiteX159" fmla="*/ 39688 w 1267969"/>
              <a:gd name="connsiteY159" fmla="*/ 0 h 50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267969" h="502193">
                <a:moveTo>
                  <a:pt x="1228281" y="422817"/>
                </a:moveTo>
                <a:cubicBezTo>
                  <a:pt x="1250200" y="422817"/>
                  <a:pt x="1267969" y="440586"/>
                  <a:pt x="1267969" y="462505"/>
                </a:cubicBezTo>
                <a:cubicBezTo>
                  <a:pt x="1267969" y="484424"/>
                  <a:pt x="1250200" y="502193"/>
                  <a:pt x="1228281" y="502193"/>
                </a:cubicBezTo>
                <a:cubicBezTo>
                  <a:pt x="1206362" y="502193"/>
                  <a:pt x="1188593" y="484424"/>
                  <a:pt x="1188593" y="462505"/>
                </a:cubicBezTo>
                <a:cubicBezTo>
                  <a:pt x="1188593" y="440586"/>
                  <a:pt x="1206362" y="422817"/>
                  <a:pt x="1228281" y="422817"/>
                </a:cubicBezTo>
                <a:close/>
                <a:moveTo>
                  <a:pt x="1058482" y="422817"/>
                </a:moveTo>
                <a:cubicBezTo>
                  <a:pt x="1080401" y="422817"/>
                  <a:pt x="1098170" y="440586"/>
                  <a:pt x="1098170" y="462505"/>
                </a:cubicBezTo>
                <a:cubicBezTo>
                  <a:pt x="1098170" y="484424"/>
                  <a:pt x="1080401" y="502193"/>
                  <a:pt x="1058482" y="502193"/>
                </a:cubicBezTo>
                <a:cubicBezTo>
                  <a:pt x="1036563" y="502193"/>
                  <a:pt x="1018794" y="484424"/>
                  <a:pt x="1018794" y="462505"/>
                </a:cubicBezTo>
                <a:cubicBezTo>
                  <a:pt x="1018794" y="440586"/>
                  <a:pt x="1036563" y="422817"/>
                  <a:pt x="1058482" y="422817"/>
                </a:cubicBezTo>
                <a:close/>
                <a:moveTo>
                  <a:pt x="888683" y="422817"/>
                </a:moveTo>
                <a:cubicBezTo>
                  <a:pt x="910602" y="422817"/>
                  <a:pt x="928371" y="440586"/>
                  <a:pt x="928371" y="462505"/>
                </a:cubicBezTo>
                <a:cubicBezTo>
                  <a:pt x="928371" y="484424"/>
                  <a:pt x="910602" y="502193"/>
                  <a:pt x="888683" y="502193"/>
                </a:cubicBezTo>
                <a:cubicBezTo>
                  <a:pt x="866764" y="502193"/>
                  <a:pt x="848995" y="484424"/>
                  <a:pt x="848995" y="462505"/>
                </a:cubicBezTo>
                <a:cubicBezTo>
                  <a:pt x="848995" y="440586"/>
                  <a:pt x="866764" y="422817"/>
                  <a:pt x="888683" y="422817"/>
                </a:cubicBezTo>
                <a:close/>
                <a:moveTo>
                  <a:pt x="718884" y="422817"/>
                </a:moveTo>
                <a:cubicBezTo>
                  <a:pt x="740803" y="422817"/>
                  <a:pt x="758572" y="440586"/>
                  <a:pt x="758572" y="462505"/>
                </a:cubicBezTo>
                <a:cubicBezTo>
                  <a:pt x="758572" y="484424"/>
                  <a:pt x="740803" y="502193"/>
                  <a:pt x="718884" y="502193"/>
                </a:cubicBezTo>
                <a:cubicBezTo>
                  <a:pt x="696965" y="502193"/>
                  <a:pt x="679196" y="484424"/>
                  <a:pt x="679196" y="462505"/>
                </a:cubicBezTo>
                <a:cubicBezTo>
                  <a:pt x="679196" y="440586"/>
                  <a:pt x="696965" y="422817"/>
                  <a:pt x="718884" y="422817"/>
                </a:cubicBezTo>
                <a:close/>
                <a:moveTo>
                  <a:pt x="549085" y="422817"/>
                </a:moveTo>
                <a:cubicBezTo>
                  <a:pt x="571004" y="422817"/>
                  <a:pt x="588773" y="440586"/>
                  <a:pt x="588773" y="462505"/>
                </a:cubicBezTo>
                <a:cubicBezTo>
                  <a:pt x="588773" y="484424"/>
                  <a:pt x="571004" y="502193"/>
                  <a:pt x="549085" y="502193"/>
                </a:cubicBezTo>
                <a:cubicBezTo>
                  <a:pt x="527166" y="502193"/>
                  <a:pt x="509397" y="484424"/>
                  <a:pt x="509397" y="462505"/>
                </a:cubicBezTo>
                <a:cubicBezTo>
                  <a:pt x="509397" y="440586"/>
                  <a:pt x="527166" y="422817"/>
                  <a:pt x="549085" y="422817"/>
                </a:cubicBezTo>
                <a:close/>
                <a:moveTo>
                  <a:pt x="379286" y="422817"/>
                </a:moveTo>
                <a:cubicBezTo>
                  <a:pt x="401205" y="422817"/>
                  <a:pt x="418974" y="440586"/>
                  <a:pt x="418974" y="462505"/>
                </a:cubicBezTo>
                <a:cubicBezTo>
                  <a:pt x="418974" y="484424"/>
                  <a:pt x="401205" y="502193"/>
                  <a:pt x="379286" y="502193"/>
                </a:cubicBezTo>
                <a:cubicBezTo>
                  <a:pt x="357367" y="502193"/>
                  <a:pt x="339598" y="484424"/>
                  <a:pt x="339598" y="462505"/>
                </a:cubicBezTo>
                <a:cubicBezTo>
                  <a:pt x="339598" y="440586"/>
                  <a:pt x="357367" y="422817"/>
                  <a:pt x="379286" y="422817"/>
                </a:cubicBezTo>
                <a:close/>
                <a:moveTo>
                  <a:pt x="209487" y="422817"/>
                </a:moveTo>
                <a:cubicBezTo>
                  <a:pt x="231406" y="422817"/>
                  <a:pt x="249175" y="440586"/>
                  <a:pt x="249175" y="462505"/>
                </a:cubicBezTo>
                <a:cubicBezTo>
                  <a:pt x="249175" y="484424"/>
                  <a:pt x="231406" y="502193"/>
                  <a:pt x="209487" y="502193"/>
                </a:cubicBezTo>
                <a:cubicBezTo>
                  <a:pt x="187568" y="502193"/>
                  <a:pt x="169799" y="484424"/>
                  <a:pt x="169799" y="462505"/>
                </a:cubicBezTo>
                <a:cubicBezTo>
                  <a:pt x="169799" y="440586"/>
                  <a:pt x="187568" y="422817"/>
                  <a:pt x="209487" y="422817"/>
                </a:cubicBezTo>
                <a:close/>
                <a:moveTo>
                  <a:pt x="39688" y="422817"/>
                </a:moveTo>
                <a:cubicBezTo>
                  <a:pt x="61607" y="422817"/>
                  <a:pt x="79376" y="440586"/>
                  <a:pt x="79376" y="462505"/>
                </a:cubicBezTo>
                <a:cubicBezTo>
                  <a:pt x="79376" y="484424"/>
                  <a:pt x="61607" y="502193"/>
                  <a:pt x="39688" y="502193"/>
                </a:cubicBezTo>
                <a:cubicBezTo>
                  <a:pt x="17769" y="502193"/>
                  <a:pt x="0" y="484424"/>
                  <a:pt x="0" y="462505"/>
                </a:cubicBezTo>
                <a:cubicBezTo>
                  <a:pt x="0" y="440586"/>
                  <a:pt x="17769" y="422817"/>
                  <a:pt x="39688" y="422817"/>
                </a:cubicBezTo>
                <a:close/>
                <a:moveTo>
                  <a:pt x="1228281" y="281878"/>
                </a:moveTo>
                <a:cubicBezTo>
                  <a:pt x="1250200" y="281878"/>
                  <a:pt x="1267969" y="299647"/>
                  <a:pt x="1267969" y="321566"/>
                </a:cubicBezTo>
                <a:cubicBezTo>
                  <a:pt x="1267969" y="343485"/>
                  <a:pt x="1250200" y="361254"/>
                  <a:pt x="1228281" y="361254"/>
                </a:cubicBezTo>
                <a:cubicBezTo>
                  <a:pt x="1206362" y="361254"/>
                  <a:pt x="1188593" y="343485"/>
                  <a:pt x="1188593" y="321566"/>
                </a:cubicBezTo>
                <a:cubicBezTo>
                  <a:pt x="1188593" y="299647"/>
                  <a:pt x="1206362" y="281878"/>
                  <a:pt x="1228281" y="281878"/>
                </a:cubicBezTo>
                <a:close/>
                <a:moveTo>
                  <a:pt x="1058482" y="281878"/>
                </a:moveTo>
                <a:cubicBezTo>
                  <a:pt x="1080401" y="281878"/>
                  <a:pt x="1098170" y="299647"/>
                  <a:pt x="1098170" y="321566"/>
                </a:cubicBezTo>
                <a:cubicBezTo>
                  <a:pt x="1098170" y="343485"/>
                  <a:pt x="1080401" y="361254"/>
                  <a:pt x="1058482" y="361254"/>
                </a:cubicBezTo>
                <a:cubicBezTo>
                  <a:pt x="1036563" y="361254"/>
                  <a:pt x="1018794" y="343485"/>
                  <a:pt x="1018794" y="321566"/>
                </a:cubicBezTo>
                <a:cubicBezTo>
                  <a:pt x="1018794" y="299647"/>
                  <a:pt x="1036563" y="281878"/>
                  <a:pt x="1058482" y="281878"/>
                </a:cubicBezTo>
                <a:close/>
                <a:moveTo>
                  <a:pt x="888683" y="281878"/>
                </a:moveTo>
                <a:cubicBezTo>
                  <a:pt x="910602" y="281878"/>
                  <a:pt x="928371" y="299647"/>
                  <a:pt x="928371" y="321566"/>
                </a:cubicBezTo>
                <a:cubicBezTo>
                  <a:pt x="928371" y="343485"/>
                  <a:pt x="910602" y="361254"/>
                  <a:pt x="888683" y="361254"/>
                </a:cubicBezTo>
                <a:cubicBezTo>
                  <a:pt x="866764" y="361254"/>
                  <a:pt x="848995" y="343485"/>
                  <a:pt x="848995" y="321566"/>
                </a:cubicBezTo>
                <a:cubicBezTo>
                  <a:pt x="848995" y="299647"/>
                  <a:pt x="866764" y="281878"/>
                  <a:pt x="888683" y="281878"/>
                </a:cubicBezTo>
                <a:close/>
                <a:moveTo>
                  <a:pt x="718884" y="281878"/>
                </a:moveTo>
                <a:cubicBezTo>
                  <a:pt x="740803" y="281878"/>
                  <a:pt x="758572" y="299647"/>
                  <a:pt x="758572" y="321566"/>
                </a:cubicBezTo>
                <a:cubicBezTo>
                  <a:pt x="758572" y="343485"/>
                  <a:pt x="740803" y="361254"/>
                  <a:pt x="718884" y="361254"/>
                </a:cubicBezTo>
                <a:cubicBezTo>
                  <a:pt x="696965" y="361254"/>
                  <a:pt x="679196" y="343485"/>
                  <a:pt x="679196" y="321566"/>
                </a:cubicBezTo>
                <a:cubicBezTo>
                  <a:pt x="679196" y="299647"/>
                  <a:pt x="696965" y="281878"/>
                  <a:pt x="718884" y="281878"/>
                </a:cubicBezTo>
                <a:close/>
                <a:moveTo>
                  <a:pt x="549085" y="281878"/>
                </a:moveTo>
                <a:cubicBezTo>
                  <a:pt x="571004" y="281878"/>
                  <a:pt x="588773" y="299647"/>
                  <a:pt x="588773" y="321566"/>
                </a:cubicBezTo>
                <a:cubicBezTo>
                  <a:pt x="588773" y="343485"/>
                  <a:pt x="571004" y="361254"/>
                  <a:pt x="549085" y="361254"/>
                </a:cubicBezTo>
                <a:cubicBezTo>
                  <a:pt x="527166" y="361254"/>
                  <a:pt x="509397" y="343485"/>
                  <a:pt x="509397" y="321566"/>
                </a:cubicBezTo>
                <a:cubicBezTo>
                  <a:pt x="509397" y="299647"/>
                  <a:pt x="527166" y="281878"/>
                  <a:pt x="549085" y="281878"/>
                </a:cubicBezTo>
                <a:close/>
                <a:moveTo>
                  <a:pt x="379286" y="281878"/>
                </a:moveTo>
                <a:cubicBezTo>
                  <a:pt x="401205" y="281878"/>
                  <a:pt x="418974" y="299647"/>
                  <a:pt x="418974" y="321566"/>
                </a:cubicBezTo>
                <a:cubicBezTo>
                  <a:pt x="418974" y="343485"/>
                  <a:pt x="401205" y="361254"/>
                  <a:pt x="379286" y="361254"/>
                </a:cubicBezTo>
                <a:cubicBezTo>
                  <a:pt x="357367" y="361254"/>
                  <a:pt x="339598" y="343485"/>
                  <a:pt x="339598" y="321566"/>
                </a:cubicBezTo>
                <a:cubicBezTo>
                  <a:pt x="339598" y="299647"/>
                  <a:pt x="357367" y="281878"/>
                  <a:pt x="379286" y="281878"/>
                </a:cubicBezTo>
                <a:close/>
                <a:moveTo>
                  <a:pt x="209487" y="281878"/>
                </a:moveTo>
                <a:cubicBezTo>
                  <a:pt x="231406" y="281878"/>
                  <a:pt x="249175" y="299647"/>
                  <a:pt x="249175" y="321566"/>
                </a:cubicBezTo>
                <a:cubicBezTo>
                  <a:pt x="249175" y="343485"/>
                  <a:pt x="231406" y="361254"/>
                  <a:pt x="209487" y="361254"/>
                </a:cubicBezTo>
                <a:cubicBezTo>
                  <a:pt x="187568" y="361254"/>
                  <a:pt x="169799" y="343485"/>
                  <a:pt x="169799" y="321566"/>
                </a:cubicBezTo>
                <a:cubicBezTo>
                  <a:pt x="169799" y="299647"/>
                  <a:pt x="187568" y="281878"/>
                  <a:pt x="209487" y="281878"/>
                </a:cubicBezTo>
                <a:close/>
                <a:moveTo>
                  <a:pt x="39688" y="281878"/>
                </a:moveTo>
                <a:cubicBezTo>
                  <a:pt x="61607" y="281878"/>
                  <a:pt x="79376" y="299647"/>
                  <a:pt x="79376" y="321566"/>
                </a:cubicBezTo>
                <a:cubicBezTo>
                  <a:pt x="79376" y="343485"/>
                  <a:pt x="61607" y="361254"/>
                  <a:pt x="39688" y="361254"/>
                </a:cubicBezTo>
                <a:cubicBezTo>
                  <a:pt x="17769" y="361254"/>
                  <a:pt x="0" y="343485"/>
                  <a:pt x="0" y="321566"/>
                </a:cubicBezTo>
                <a:cubicBezTo>
                  <a:pt x="0" y="299647"/>
                  <a:pt x="17769" y="281878"/>
                  <a:pt x="39688" y="281878"/>
                </a:cubicBezTo>
                <a:close/>
                <a:moveTo>
                  <a:pt x="1228281" y="140939"/>
                </a:moveTo>
                <a:cubicBezTo>
                  <a:pt x="1250200" y="140939"/>
                  <a:pt x="1267969" y="158708"/>
                  <a:pt x="1267969" y="180627"/>
                </a:cubicBezTo>
                <a:cubicBezTo>
                  <a:pt x="1267969" y="202546"/>
                  <a:pt x="1250200" y="220315"/>
                  <a:pt x="1228281" y="220315"/>
                </a:cubicBezTo>
                <a:cubicBezTo>
                  <a:pt x="1206362" y="220315"/>
                  <a:pt x="1188593" y="202546"/>
                  <a:pt x="1188593" y="180627"/>
                </a:cubicBezTo>
                <a:cubicBezTo>
                  <a:pt x="1188593" y="158708"/>
                  <a:pt x="1206362" y="140939"/>
                  <a:pt x="1228281" y="140939"/>
                </a:cubicBezTo>
                <a:close/>
                <a:moveTo>
                  <a:pt x="1058482" y="140939"/>
                </a:moveTo>
                <a:cubicBezTo>
                  <a:pt x="1080401" y="140939"/>
                  <a:pt x="1098170" y="158708"/>
                  <a:pt x="1098170" y="180627"/>
                </a:cubicBezTo>
                <a:cubicBezTo>
                  <a:pt x="1098170" y="202546"/>
                  <a:pt x="1080401" y="220315"/>
                  <a:pt x="1058482" y="220315"/>
                </a:cubicBezTo>
                <a:cubicBezTo>
                  <a:pt x="1036563" y="220315"/>
                  <a:pt x="1018794" y="202546"/>
                  <a:pt x="1018794" y="180627"/>
                </a:cubicBezTo>
                <a:cubicBezTo>
                  <a:pt x="1018794" y="158708"/>
                  <a:pt x="1036563" y="140939"/>
                  <a:pt x="1058482" y="140939"/>
                </a:cubicBezTo>
                <a:close/>
                <a:moveTo>
                  <a:pt x="888683" y="140939"/>
                </a:moveTo>
                <a:cubicBezTo>
                  <a:pt x="910602" y="140939"/>
                  <a:pt x="928371" y="158708"/>
                  <a:pt x="928371" y="180627"/>
                </a:cubicBezTo>
                <a:cubicBezTo>
                  <a:pt x="928371" y="202546"/>
                  <a:pt x="910602" y="220315"/>
                  <a:pt x="888683" y="220315"/>
                </a:cubicBezTo>
                <a:cubicBezTo>
                  <a:pt x="866764" y="220315"/>
                  <a:pt x="848995" y="202546"/>
                  <a:pt x="848995" y="180627"/>
                </a:cubicBezTo>
                <a:cubicBezTo>
                  <a:pt x="848995" y="158708"/>
                  <a:pt x="866764" y="140939"/>
                  <a:pt x="888683" y="140939"/>
                </a:cubicBezTo>
                <a:close/>
                <a:moveTo>
                  <a:pt x="718884" y="140939"/>
                </a:moveTo>
                <a:cubicBezTo>
                  <a:pt x="740803" y="140939"/>
                  <a:pt x="758572" y="158708"/>
                  <a:pt x="758572" y="180627"/>
                </a:cubicBezTo>
                <a:cubicBezTo>
                  <a:pt x="758572" y="202546"/>
                  <a:pt x="740803" y="220315"/>
                  <a:pt x="718884" y="220315"/>
                </a:cubicBezTo>
                <a:cubicBezTo>
                  <a:pt x="696965" y="220315"/>
                  <a:pt x="679196" y="202546"/>
                  <a:pt x="679196" y="180627"/>
                </a:cubicBezTo>
                <a:cubicBezTo>
                  <a:pt x="679196" y="158708"/>
                  <a:pt x="696965" y="140939"/>
                  <a:pt x="718884" y="140939"/>
                </a:cubicBezTo>
                <a:close/>
                <a:moveTo>
                  <a:pt x="549085" y="140939"/>
                </a:moveTo>
                <a:cubicBezTo>
                  <a:pt x="571004" y="140939"/>
                  <a:pt x="588773" y="158708"/>
                  <a:pt x="588773" y="180627"/>
                </a:cubicBezTo>
                <a:cubicBezTo>
                  <a:pt x="588773" y="202546"/>
                  <a:pt x="571004" y="220315"/>
                  <a:pt x="549085" y="220315"/>
                </a:cubicBezTo>
                <a:cubicBezTo>
                  <a:pt x="527166" y="220315"/>
                  <a:pt x="509397" y="202546"/>
                  <a:pt x="509397" y="180627"/>
                </a:cubicBezTo>
                <a:cubicBezTo>
                  <a:pt x="509397" y="158708"/>
                  <a:pt x="527166" y="140939"/>
                  <a:pt x="549085" y="140939"/>
                </a:cubicBezTo>
                <a:close/>
                <a:moveTo>
                  <a:pt x="379286" y="140939"/>
                </a:moveTo>
                <a:cubicBezTo>
                  <a:pt x="401205" y="140939"/>
                  <a:pt x="418974" y="158708"/>
                  <a:pt x="418974" y="180627"/>
                </a:cubicBezTo>
                <a:cubicBezTo>
                  <a:pt x="418974" y="202546"/>
                  <a:pt x="401205" y="220315"/>
                  <a:pt x="379286" y="220315"/>
                </a:cubicBezTo>
                <a:cubicBezTo>
                  <a:pt x="357367" y="220315"/>
                  <a:pt x="339598" y="202546"/>
                  <a:pt x="339598" y="180627"/>
                </a:cubicBezTo>
                <a:cubicBezTo>
                  <a:pt x="339598" y="158708"/>
                  <a:pt x="357367" y="140939"/>
                  <a:pt x="379286" y="140939"/>
                </a:cubicBezTo>
                <a:close/>
                <a:moveTo>
                  <a:pt x="209487" y="140939"/>
                </a:moveTo>
                <a:cubicBezTo>
                  <a:pt x="231406" y="140939"/>
                  <a:pt x="249175" y="158708"/>
                  <a:pt x="249175" y="180627"/>
                </a:cubicBezTo>
                <a:cubicBezTo>
                  <a:pt x="249175" y="202546"/>
                  <a:pt x="231406" y="220315"/>
                  <a:pt x="209487" y="220315"/>
                </a:cubicBezTo>
                <a:cubicBezTo>
                  <a:pt x="187568" y="220315"/>
                  <a:pt x="169799" y="202546"/>
                  <a:pt x="169799" y="180627"/>
                </a:cubicBezTo>
                <a:cubicBezTo>
                  <a:pt x="169799" y="158708"/>
                  <a:pt x="187568" y="140939"/>
                  <a:pt x="209487" y="140939"/>
                </a:cubicBezTo>
                <a:close/>
                <a:moveTo>
                  <a:pt x="39688" y="140939"/>
                </a:moveTo>
                <a:cubicBezTo>
                  <a:pt x="61607" y="140939"/>
                  <a:pt x="79376" y="158708"/>
                  <a:pt x="79376" y="180627"/>
                </a:cubicBezTo>
                <a:cubicBezTo>
                  <a:pt x="79376" y="202546"/>
                  <a:pt x="61607" y="220315"/>
                  <a:pt x="39688" y="220315"/>
                </a:cubicBezTo>
                <a:cubicBezTo>
                  <a:pt x="17769" y="220315"/>
                  <a:pt x="0" y="202546"/>
                  <a:pt x="0" y="180627"/>
                </a:cubicBezTo>
                <a:cubicBezTo>
                  <a:pt x="0" y="158708"/>
                  <a:pt x="17769" y="140939"/>
                  <a:pt x="39688" y="140939"/>
                </a:cubicBezTo>
                <a:close/>
                <a:moveTo>
                  <a:pt x="1228281" y="0"/>
                </a:moveTo>
                <a:cubicBezTo>
                  <a:pt x="1250200" y="0"/>
                  <a:pt x="1267969" y="17769"/>
                  <a:pt x="1267969" y="39688"/>
                </a:cubicBezTo>
                <a:cubicBezTo>
                  <a:pt x="1267969" y="61607"/>
                  <a:pt x="1250200" y="79376"/>
                  <a:pt x="1228281" y="79376"/>
                </a:cubicBezTo>
                <a:cubicBezTo>
                  <a:pt x="1206362" y="79376"/>
                  <a:pt x="1188593" y="61607"/>
                  <a:pt x="1188593" y="39688"/>
                </a:cubicBezTo>
                <a:cubicBezTo>
                  <a:pt x="1188593" y="17769"/>
                  <a:pt x="1206362" y="0"/>
                  <a:pt x="1228281" y="0"/>
                </a:cubicBezTo>
                <a:close/>
                <a:moveTo>
                  <a:pt x="1058482" y="0"/>
                </a:moveTo>
                <a:cubicBezTo>
                  <a:pt x="1080401" y="0"/>
                  <a:pt x="1098170" y="17769"/>
                  <a:pt x="1098170" y="39688"/>
                </a:cubicBezTo>
                <a:cubicBezTo>
                  <a:pt x="1098170" y="61607"/>
                  <a:pt x="1080401" y="79376"/>
                  <a:pt x="1058482" y="79376"/>
                </a:cubicBezTo>
                <a:cubicBezTo>
                  <a:pt x="1036563" y="79376"/>
                  <a:pt x="1018794" y="61607"/>
                  <a:pt x="1018794" y="39688"/>
                </a:cubicBezTo>
                <a:cubicBezTo>
                  <a:pt x="1018794" y="17769"/>
                  <a:pt x="1036563" y="0"/>
                  <a:pt x="1058482" y="0"/>
                </a:cubicBezTo>
                <a:close/>
                <a:moveTo>
                  <a:pt x="888683" y="0"/>
                </a:moveTo>
                <a:cubicBezTo>
                  <a:pt x="910602" y="0"/>
                  <a:pt x="928371" y="17769"/>
                  <a:pt x="928371" y="39688"/>
                </a:cubicBezTo>
                <a:cubicBezTo>
                  <a:pt x="928371" y="61607"/>
                  <a:pt x="910602" y="79376"/>
                  <a:pt x="888683" y="79376"/>
                </a:cubicBezTo>
                <a:cubicBezTo>
                  <a:pt x="866764" y="79376"/>
                  <a:pt x="848995" y="61607"/>
                  <a:pt x="848995" y="39688"/>
                </a:cubicBezTo>
                <a:cubicBezTo>
                  <a:pt x="848995" y="17769"/>
                  <a:pt x="866764" y="0"/>
                  <a:pt x="888683" y="0"/>
                </a:cubicBezTo>
                <a:close/>
                <a:moveTo>
                  <a:pt x="718884" y="0"/>
                </a:moveTo>
                <a:cubicBezTo>
                  <a:pt x="740803" y="0"/>
                  <a:pt x="758572" y="17769"/>
                  <a:pt x="758572" y="39688"/>
                </a:cubicBezTo>
                <a:cubicBezTo>
                  <a:pt x="758572" y="61607"/>
                  <a:pt x="740803" y="79376"/>
                  <a:pt x="718884" y="79376"/>
                </a:cubicBezTo>
                <a:cubicBezTo>
                  <a:pt x="696965" y="79376"/>
                  <a:pt x="679196" y="61607"/>
                  <a:pt x="679196" y="39688"/>
                </a:cubicBezTo>
                <a:cubicBezTo>
                  <a:pt x="679196" y="17769"/>
                  <a:pt x="696965" y="0"/>
                  <a:pt x="718884" y="0"/>
                </a:cubicBezTo>
                <a:close/>
                <a:moveTo>
                  <a:pt x="549085" y="0"/>
                </a:moveTo>
                <a:cubicBezTo>
                  <a:pt x="571004" y="0"/>
                  <a:pt x="588773" y="17769"/>
                  <a:pt x="588773" y="39688"/>
                </a:cubicBezTo>
                <a:cubicBezTo>
                  <a:pt x="588773" y="61607"/>
                  <a:pt x="571004" y="79376"/>
                  <a:pt x="549085" y="79376"/>
                </a:cubicBezTo>
                <a:cubicBezTo>
                  <a:pt x="527166" y="79376"/>
                  <a:pt x="509397" y="61607"/>
                  <a:pt x="509397" y="39688"/>
                </a:cubicBezTo>
                <a:cubicBezTo>
                  <a:pt x="509397" y="17769"/>
                  <a:pt x="527166" y="0"/>
                  <a:pt x="549085" y="0"/>
                </a:cubicBezTo>
                <a:close/>
                <a:moveTo>
                  <a:pt x="379286" y="0"/>
                </a:moveTo>
                <a:cubicBezTo>
                  <a:pt x="401205" y="0"/>
                  <a:pt x="418974" y="17769"/>
                  <a:pt x="418974" y="39688"/>
                </a:cubicBezTo>
                <a:cubicBezTo>
                  <a:pt x="418974" y="61607"/>
                  <a:pt x="401205" y="79376"/>
                  <a:pt x="379286" y="79376"/>
                </a:cubicBezTo>
                <a:cubicBezTo>
                  <a:pt x="357367" y="79376"/>
                  <a:pt x="339598" y="61607"/>
                  <a:pt x="339598" y="39688"/>
                </a:cubicBezTo>
                <a:cubicBezTo>
                  <a:pt x="339598" y="17769"/>
                  <a:pt x="357367" y="0"/>
                  <a:pt x="379286" y="0"/>
                </a:cubicBezTo>
                <a:close/>
                <a:moveTo>
                  <a:pt x="209487" y="0"/>
                </a:moveTo>
                <a:cubicBezTo>
                  <a:pt x="231406" y="0"/>
                  <a:pt x="249175" y="17769"/>
                  <a:pt x="249175" y="39688"/>
                </a:cubicBezTo>
                <a:cubicBezTo>
                  <a:pt x="249175" y="61607"/>
                  <a:pt x="231406" y="79376"/>
                  <a:pt x="209487" y="79376"/>
                </a:cubicBezTo>
                <a:cubicBezTo>
                  <a:pt x="187568" y="79376"/>
                  <a:pt x="169799" y="61607"/>
                  <a:pt x="169799" y="39688"/>
                </a:cubicBezTo>
                <a:cubicBezTo>
                  <a:pt x="169799" y="17769"/>
                  <a:pt x="187568" y="0"/>
                  <a:pt x="209487" y="0"/>
                </a:cubicBezTo>
                <a:close/>
                <a:moveTo>
                  <a:pt x="39688" y="0"/>
                </a:moveTo>
                <a:cubicBezTo>
                  <a:pt x="61607" y="0"/>
                  <a:pt x="79376" y="17769"/>
                  <a:pt x="79376" y="39688"/>
                </a:cubicBezTo>
                <a:cubicBezTo>
                  <a:pt x="79376" y="61607"/>
                  <a:pt x="61607" y="79376"/>
                  <a:pt x="39688" y="79376"/>
                </a:cubicBezTo>
                <a:cubicBezTo>
                  <a:pt x="17769" y="79376"/>
                  <a:pt x="0" y="61607"/>
                  <a:pt x="0" y="39688"/>
                </a:cubicBezTo>
                <a:cubicBezTo>
                  <a:pt x="0" y="17769"/>
                  <a:pt x="17769" y="0"/>
                  <a:pt x="39688" y="0"/>
                </a:cubicBezTo>
                <a:close/>
              </a:path>
            </a:pathLst>
          </a:custGeom>
          <a:gradFill>
            <a:gsLst>
              <a:gs pos="100000">
                <a:schemeClr val="accent1"/>
              </a:gs>
              <a:gs pos="0">
                <a:schemeClr val="accent1">
                  <a:alpha val="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任意多边形: 形状 11"/>
          <p:cNvSpPr/>
          <p:nvPr userDrawn="1">
            <p:custDataLst>
              <p:tags r:id="rId7"/>
            </p:custDataLst>
          </p:nvPr>
        </p:nvSpPr>
        <p:spPr>
          <a:xfrm>
            <a:off x="1268402" y="5825928"/>
            <a:ext cx="827928" cy="106242"/>
          </a:xfrm>
          <a:custGeom>
            <a:avLst/>
            <a:gdLst>
              <a:gd name="connsiteX0" fmla="*/ 774807 w 827928"/>
              <a:gd name="connsiteY0" fmla="*/ 0 h 106242"/>
              <a:gd name="connsiteX1" fmla="*/ 827928 w 827928"/>
              <a:gd name="connsiteY1" fmla="*/ 53121 h 106242"/>
              <a:gd name="connsiteX2" fmla="*/ 774807 w 827928"/>
              <a:gd name="connsiteY2" fmla="*/ 106242 h 106242"/>
              <a:gd name="connsiteX3" fmla="*/ 721686 w 827928"/>
              <a:gd name="connsiteY3" fmla="*/ 53121 h 106242"/>
              <a:gd name="connsiteX4" fmla="*/ 774807 w 827928"/>
              <a:gd name="connsiteY4" fmla="*/ 0 h 106242"/>
              <a:gd name="connsiteX5" fmla="*/ 534245 w 827928"/>
              <a:gd name="connsiteY5" fmla="*/ 0 h 106242"/>
              <a:gd name="connsiteX6" fmla="*/ 587366 w 827928"/>
              <a:gd name="connsiteY6" fmla="*/ 53121 h 106242"/>
              <a:gd name="connsiteX7" fmla="*/ 534245 w 827928"/>
              <a:gd name="connsiteY7" fmla="*/ 106242 h 106242"/>
              <a:gd name="connsiteX8" fmla="*/ 481124 w 827928"/>
              <a:gd name="connsiteY8" fmla="*/ 53121 h 106242"/>
              <a:gd name="connsiteX9" fmla="*/ 534245 w 827928"/>
              <a:gd name="connsiteY9" fmla="*/ 0 h 106242"/>
              <a:gd name="connsiteX10" fmla="*/ 293683 w 827928"/>
              <a:gd name="connsiteY10" fmla="*/ 0 h 106242"/>
              <a:gd name="connsiteX11" fmla="*/ 346804 w 827928"/>
              <a:gd name="connsiteY11" fmla="*/ 53121 h 106242"/>
              <a:gd name="connsiteX12" fmla="*/ 293683 w 827928"/>
              <a:gd name="connsiteY12" fmla="*/ 106242 h 106242"/>
              <a:gd name="connsiteX13" fmla="*/ 240562 w 827928"/>
              <a:gd name="connsiteY13" fmla="*/ 53121 h 106242"/>
              <a:gd name="connsiteX14" fmla="*/ 293683 w 827928"/>
              <a:gd name="connsiteY14" fmla="*/ 0 h 106242"/>
              <a:gd name="connsiteX15" fmla="*/ 53121 w 827928"/>
              <a:gd name="connsiteY15" fmla="*/ 0 h 106242"/>
              <a:gd name="connsiteX16" fmla="*/ 106242 w 827928"/>
              <a:gd name="connsiteY16" fmla="*/ 53121 h 106242"/>
              <a:gd name="connsiteX17" fmla="*/ 53121 w 827928"/>
              <a:gd name="connsiteY17" fmla="*/ 106242 h 106242"/>
              <a:gd name="connsiteX18" fmla="*/ 0 w 827928"/>
              <a:gd name="connsiteY18" fmla="*/ 53121 h 106242"/>
              <a:gd name="connsiteX19" fmla="*/ 53121 w 827928"/>
              <a:gd name="connsiteY19" fmla="*/ 0 h 10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7928" h="106242">
                <a:moveTo>
                  <a:pt x="774807" y="0"/>
                </a:moveTo>
                <a:cubicBezTo>
                  <a:pt x="804145" y="0"/>
                  <a:pt x="827928" y="23783"/>
                  <a:pt x="827928" y="53121"/>
                </a:cubicBezTo>
                <a:cubicBezTo>
                  <a:pt x="827928" y="82459"/>
                  <a:pt x="804145" y="106242"/>
                  <a:pt x="774807" y="106242"/>
                </a:cubicBezTo>
                <a:cubicBezTo>
                  <a:pt x="745469" y="106242"/>
                  <a:pt x="721686" y="82459"/>
                  <a:pt x="721686" y="53121"/>
                </a:cubicBezTo>
                <a:cubicBezTo>
                  <a:pt x="721686" y="23783"/>
                  <a:pt x="745469" y="0"/>
                  <a:pt x="774807" y="0"/>
                </a:cubicBezTo>
                <a:close/>
                <a:moveTo>
                  <a:pt x="534245" y="0"/>
                </a:moveTo>
                <a:cubicBezTo>
                  <a:pt x="563583" y="0"/>
                  <a:pt x="587366" y="23783"/>
                  <a:pt x="587366" y="53121"/>
                </a:cubicBezTo>
                <a:cubicBezTo>
                  <a:pt x="587366" y="82459"/>
                  <a:pt x="563583" y="106242"/>
                  <a:pt x="534245" y="106242"/>
                </a:cubicBezTo>
                <a:cubicBezTo>
                  <a:pt x="504907" y="106242"/>
                  <a:pt x="481124" y="82459"/>
                  <a:pt x="481124" y="53121"/>
                </a:cubicBezTo>
                <a:cubicBezTo>
                  <a:pt x="481124" y="23783"/>
                  <a:pt x="504907" y="0"/>
                  <a:pt x="534245" y="0"/>
                </a:cubicBezTo>
                <a:close/>
                <a:moveTo>
                  <a:pt x="293683" y="0"/>
                </a:moveTo>
                <a:cubicBezTo>
                  <a:pt x="323021" y="0"/>
                  <a:pt x="346804" y="23783"/>
                  <a:pt x="346804" y="53121"/>
                </a:cubicBezTo>
                <a:cubicBezTo>
                  <a:pt x="346804" y="82459"/>
                  <a:pt x="323021" y="106242"/>
                  <a:pt x="293683" y="106242"/>
                </a:cubicBezTo>
                <a:cubicBezTo>
                  <a:pt x="264345" y="106242"/>
                  <a:pt x="240562" y="82459"/>
                  <a:pt x="240562" y="53121"/>
                </a:cubicBezTo>
                <a:cubicBezTo>
                  <a:pt x="240562" y="23783"/>
                  <a:pt x="264345" y="0"/>
                  <a:pt x="293683" y="0"/>
                </a:cubicBezTo>
                <a:close/>
                <a:moveTo>
                  <a:pt x="53121" y="0"/>
                </a:moveTo>
                <a:cubicBezTo>
                  <a:pt x="82459" y="0"/>
                  <a:pt x="106242" y="23783"/>
                  <a:pt x="106242" y="53121"/>
                </a:cubicBezTo>
                <a:cubicBezTo>
                  <a:pt x="106242" y="82459"/>
                  <a:pt x="82459" y="106242"/>
                  <a:pt x="53121" y="106242"/>
                </a:cubicBezTo>
                <a:cubicBezTo>
                  <a:pt x="23783" y="106242"/>
                  <a:pt x="0" y="82459"/>
                  <a:pt x="0" y="53121"/>
                </a:cubicBezTo>
                <a:cubicBezTo>
                  <a:pt x="0" y="23783"/>
                  <a:pt x="23783" y="0"/>
                  <a:pt x="53121" y="0"/>
                </a:cubicBezTo>
                <a:close/>
              </a:path>
            </a:pathLst>
          </a:custGeom>
          <a:solidFill>
            <a:schemeClr val="accent1">
              <a:lumMod val="20000"/>
              <a:lumOff val="80000"/>
            </a:schemeClr>
          </a:solidFill>
          <a:ln>
            <a:noFill/>
          </a:ln>
          <a:effectLst>
            <a:outerShdw blurRad="50800" dist="38100" dir="2700000" algn="tl" rotWithShape="0">
              <a:schemeClr val="accent2"/>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1">
                  <a:lumMod val="20000"/>
                  <a:lumOff val="80000"/>
                </a:schemeClr>
              </a:solidFill>
            </a:endParaRPr>
          </a:p>
        </p:txBody>
      </p:sp>
      <p:sp>
        <p:nvSpPr>
          <p:cNvPr id="13" name="椭圆 12"/>
          <p:cNvSpPr/>
          <p:nvPr userDrawn="1">
            <p:custDataLst>
              <p:tags r:id="rId8"/>
            </p:custDataLst>
          </p:nvPr>
        </p:nvSpPr>
        <p:spPr>
          <a:xfrm>
            <a:off x="3289092" y="1286337"/>
            <a:ext cx="1906386" cy="1906386"/>
          </a:xfrm>
          <a:prstGeom prst="ellipse">
            <a:avLst/>
          </a:prstGeom>
          <a:gradFill>
            <a:gsLst>
              <a:gs pos="100000">
                <a:schemeClr val="accent1">
                  <a:alpha val="48000"/>
                </a:schemeClr>
              </a:gs>
              <a:gs pos="0">
                <a:schemeClr val="accent1">
                  <a:alpha val="0"/>
                </a:schemeClr>
              </a:gs>
            </a:gsLst>
            <a:lin ang="0" scaled="1"/>
          </a:gra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userDrawn="1">
            <p:custDataLst>
              <p:tags r:id="rId9"/>
            </p:custDataLst>
          </p:nvPr>
        </p:nvSpPr>
        <p:spPr>
          <a:xfrm>
            <a:off x="3276167" y="5039818"/>
            <a:ext cx="420161" cy="420161"/>
          </a:xfrm>
          <a:prstGeom prst="ellipse">
            <a:avLst/>
          </a:prstGeom>
          <a:gradFill>
            <a:gsLst>
              <a:gs pos="83000">
                <a:schemeClr val="accent1"/>
              </a:gs>
              <a:gs pos="0">
                <a:schemeClr val="accent1">
                  <a:alpha val="0"/>
                </a:schemeClr>
              </a:gs>
            </a:gsLst>
            <a:lin ang="0" scaled="1"/>
          </a:gradFill>
          <a:ln>
            <a:noFill/>
          </a:ln>
          <a:effectLst>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任意多边形: 形状 15"/>
          <p:cNvSpPr/>
          <p:nvPr userDrawn="1">
            <p:custDataLst>
              <p:tags r:id="rId10"/>
            </p:custDataLst>
          </p:nvPr>
        </p:nvSpPr>
        <p:spPr>
          <a:xfrm flipH="1">
            <a:off x="4064196" y="5172221"/>
            <a:ext cx="907181" cy="359299"/>
          </a:xfrm>
          <a:custGeom>
            <a:avLst/>
            <a:gdLst>
              <a:gd name="connsiteX0" fmla="*/ 1228281 w 1267969"/>
              <a:gd name="connsiteY0" fmla="*/ 422817 h 502193"/>
              <a:gd name="connsiteX1" fmla="*/ 1267969 w 1267969"/>
              <a:gd name="connsiteY1" fmla="*/ 462505 h 502193"/>
              <a:gd name="connsiteX2" fmla="*/ 1228281 w 1267969"/>
              <a:gd name="connsiteY2" fmla="*/ 502193 h 502193"/>
              <a:gd name="connsiteX3" fmla="*/ 1188593 w 1267969"/>
              <a:gd name="connsiteY3" fmla="*/ 462505 h 502193"/>
              <a:gd name="connsiteX4" fmla="*/ 1228281 w 1267969"/>
              <a:gd name="connsiteY4" fmla="*/ 422817 h 502193"/>
              <a:gd name="connsiteX5" fmla="*/ 1058482 w 1267969"/>
              <a:gd name="connsiteY5" fmla="*/ 422817 h 502193"/>
              <a:gd name="connsiteX6" fmla="*/ 1098170 w 1267969"/>
              <a:gd name="connsiteY6" fmla="*/ 462505 h 502193"/>
              <a:gd name="connsiteX7" fmla="*/ 1058482 w 1267969"/>
              <a:gd name="connsiteY7" fmla="*/ 502193 h 502193"/>
              <a:gd name="connsiteX8" fmla="*/ 1018794 w 1267969"/>
              <a:gd name="connsiteY8" fmla="*/ 462505 h 502193"/>
              <a:gd name="connsiteX9" fmla="*/ 1058482 w 1267969"/>
              <a:gd name="connsiteY9" fmla="*/ 422817 h 502193"/>
              <a:gd name="connsiteX10" fmla="*/ 888683 w 1267969"/>
              <a:gd name="connsiteY10" fmla="*/ 422817 h 502193"/>
              <a:gd name="connsiteX11" fmla="*/ 928371 w 1267969"/>
              <a:gd name="connsiteY11" fmla="*/ 462505 h 502193"/>
              <a:gd name="connsiteX12" fmla="*/ 888683 w 1267969"/>
              <a:gd name="connsiteY12" fmla="*/ 502193 h 502193"/>
              <a:gd name="connsiteX13" fmla="*/ 848995 w 1267969"/>
              <a:gd name="connsiteY13" fmla="*/ 462505 h 502193"/>
              <a:gd name="connsiteX14" fmla="*/ 888683 w 1267969"/>
              <a:gd name="connsiteY14" fmla="*/ 422817 h 502193"/>
              <a:gd name="connsiteX15" fmla="*/ 718884 w 1267969"/>
              <a:gd name="connsiteY15" fmla="*/ 422817 h 502193"/>
              <a:gd name="connsiteX16" fmla="*/ 758572 w 1267969"/>
              <a:gd name="connsiteY16" fmla="*/ 462505 h 502193"/>
              <a:gd name="connsiteX17" fmla="*/ 718884 w 1267969"/>
              <a:gd name="connsiteY17" fmla="*/ 502193 h 502193"/>
              <a:gd name="connsiteX18" fmla="*/ 679196 w 1267969"/>
              <a:gd name="connsiteY18" fmla="*/ 462505 h 502193"/>
              <a:gd name="connsiteX19" fmla="*/ 718884 w 1267969"/>
              <a:gd name="connsiteY19" fmla="*/ 422817 h 502193"/>
              <a:gd name="connsiteX20" fmla="*/ 549085 w 1267969"/>
              <a:gd name="connsiteY20" fmla="*/ 422817 h 502193"/>
              <a:gd name="connsiteX21" fmla="*/ 588773 w 1267969"/>
              <a:gd name="connsiteY21" fmla="*/ 462505 h 502193"/>
              <a:gd name="connsiteX22" fmla="*/ 549085 w 1267969"/>
              <a:gd name="connsiteY22" fmla="*/ 502193 h 502193"/>
              <a:gd name="connsiteX23" fmla="*/ 509397 w 1267969"/>
              <a:gd name="connsiteY23" fmla="*/ 462505 h 502193"/>
              <a:gd name="connsiteX24" fmla="*/ 549085 w 1267969"/>
              <a:gd name="connsiteY24" fmla="*/ 422817 h 502193"/>
              <a:gd name="connsiteX25" fmla="*/ 379286 w 1267969"/>
              <a:gd name="connsiteY25" fmla="*/ 422817 h 502193"/>
              <a:gd name="connsiteX26" fmla="*/ 418974 w 1267969"/>
              <a:gd name="connsiteY26" fmla="*/ 462505 h 502193"/>
              <a:gd name="connsiteX27" fmla="*/ 379286 w 1267969"/>
              <a:gd name="connsiteY27" fmla="*/ 502193 h 502193"/>
              <a:gd name="connsiteX28" fmla="*/ 339598 w 1267969"/>
              <a:gd name="connsiteY28" fmla="*/ 462505 h 502193"/>
              <a:gd name="connsiteX29" fmla="*/ 379286 w 1267969"/>
              <a:gd name="connsiteY29" fmla="*/ 422817 h 502193"/>
              <a:gd name="connsiteX30" fmla="*/ 209487 w 1267969"/>
              <a:gd name="connsiteY30" fmla="*/ 422817 h 502193"/>
              <a:gd name="connsiteX31" fmla="*/ 249175 w 1267969"/>
              <a:gd name="connsiteY31" fmla="*/ 462505 h 502193"/>
              <a:gd name="connsiteX32" fmla="*/ 209487 w 1267969"/>
              <a:gd name="connsiteY32" fmla="*/ 502193 h 502193"/>
              <a:gd name="connsiteX33" fmla="*/ 169799 w 1267969"/>
              <a:gd name="connsiteY33" fmla="*/ 462505 h 502193"/>
              <a:gd name="connsiteX34" fmla="*/ 209487 w 1267969"/>
              <a:gd name="connsiteY34" fmla="*/ 422817 h 502193"/>
              <a:gd name="connsiteX35" fmla="*/ 39688 w 1267969"/>
              <a:gd name="connsiteY35" fmla="*/ 422817 h 502193"/>
              <a:gd name="connsiteX36" fmla="*/ 79376 w 1267969"/>
              <a:gd name="connsiteY36" fmla="*/ 462505 h 502193"/>
              <a:gd name="connsiteX37" fmla="*/ 39688 w 1267969"/>
              <a:gd name="connsiteY37" fmla="*/ 502193 h 502193"/>
              <a:gd name="connsiteX38" fmla="*/ 0 w 1267969"/>
              <a:gd name="connsiteY38" fmla="*/ 462505 h 502193"/>
              <a:gd name="connsiteX39" fmla="*/ 39688 w 1267969"/>
              <a:gd name="connsiteY39" fmla="*/ 422817 h 502193"/>
              <a:gd name="connsiteX40" fmla="*/ 1228281 w 1267969"/>
              <a:gd name="connsiteY40" fmla="*/ 281878 h 502193"/>
              <a:gd name="connsiteX41" fmla="*/ 1267969 w 1267969"/>
              <a:gd name="connsiteY41" fmla="*/ 321566 h 502193"/>
              <a:gd name="connsiteX42" fmla="*/ 1228281 w 1267969"/>
              <a:gd name="connsiteY42" fmla="*/ 361254 h 502193"/>
              <a:gd name="connsiteX43" fmla="*/ 1188593 w 1267969"/>
              <a:gd name="connsiteY43" fmla="*/ 321566 h 502193"/>
              <a:gd name="connsiteX44" fmla="*/ 1228281 w 1267969"/>
              <a:gd name="connsiteY44" fmla="*/ 281878 h 502193"/>
              <a:gd name="connsiteX45" fmla="*/ 1058482 w 1267969"/>
              <a:gd name="connsiteY45" fmla="*/ 281878 h 502193"/>
              <a:gd name="connsiteX46" fmla="*/ 1098170 w 1267969"/>
              <a:gd name="connsiteY46" fmla="*/ 321566 h 502193"/>
              <a:gd name="connsiteX47" fmla="*/ 1058482 w 1267969"/>
              <a:gd name="connsiteY47" fmla="*/ 361254 h 502193"/>
              <a:gd name="connsiteX48" fmla="*/ 1018794 w 1267969"/>
              <a:gd name="connsiteY48" fmla="*/ 321566 h 502193"/>
              <a:gd name="connsiteX49" fmla="*/ 1058482 w 1267969"/>
              <a:gd name="connsiteY49" fmla="*/ 281878 h 502193"/>
              <a:gd name="connsiteX50" fmla="*/ 888683 w 1267969"/>
              <a:gd name="connsiteY50" fmla="*/ 281878 h 502193"/>
              <a:gd name="connsiteX51" fmla="*/ 928371 w 1267969"/>
              <a:gd name="connsiteY51" fmla="*/ 321566 h 502193"/>
              <a:gd name="connsiteX52" fmla="*/ 888683 w 1267969"/>
              <a:gd name="connsiteY52" fmla="*/ 361254 h 502193"/>
              <a:gd name="connsiteX53" fmla="*/ 848995 w 1267969"/>
              <a:gd name="connsiteY53" fmla="*/ 321566 h 502193"/>
              <a:gd name="connsiteX54" fmla="*/ 888683 w 1267969"/>
              <a:gd name="connsiteY54" fmla="*/ 281878 h 502193"/>
              <a:gd name="connsiteX55" fmla="*/ 718884 w 1267969"/>
              <a:gd name="connsiteY55" fmla="*/ 281878 h 502193"/>
              <a:gd name="connsiteX56" fmla="*/ 758572 w 1267969"/>
              <a:gd name="connsiteY56" fmla="*/ 321566 h 502193"/>
              <a:gd name="connsiteX57" fmla="*/ 718884 w 1267969"/>
              <a:gd name="connsiteY57" fmla="*/ 361254 h 502193"/>
              <a:gd name="connsiteX58" fmla="*/ 679196 w 1267969"/>
              <a:gd name="connsiteY58" fmla="*/ 321566 h 502193"/>
              <a:gd name="connsiteX59" fmla="*/ 718884 w 1267969"/>
              <a:gd name="connsiteY59" fmla="*/ 281878 h 502193"/>
              <a:gd name="connsiteX60" fmla="*/ 549085 w 1267969"/>
              <a:gd name="connsiteY60" fmla="*/ 281878 h 502193"/>
              <a:gd name="connsiteX61" fmla="*/ 588773 w 1267969"/>
              <a:gd name="connsiteY61" fmla="*/ 321566 h 502193"/>
              <a:gd name="connsiteX62" fmla="*/ 549085 w 1267969"/>
              <a:gd name="connsiteY62" fmla="*/ 361254 h 502193"/>
              <a:gd name="connsiteX63" fmla="*/ 509397 w 1267969"/>
              <a:gd name="connsiteY63" fmla="*/ 321566 h 502193"/>
              <a:gd name="connsiteX64" fmla="*/ 549085 w 1267969"/>
              <a:gd name="connsiteY64" fmla="*/ 281878 h 502193"/>
              <a:gd name="connsiteX65" fmla="*/ 379286 w 1267969"/>
              <a:gd name="connsiteY65" fmla="*/ 281878 h 502193"/>
              <a:gd name="connsiteX66" fmla="*/ 418974 w 1267969"/>
              <a:gd name="connsiteY66" fmla="*/ 321566 h 502193"/>
              <a:gd name="connsiteX67" fmla="*/ 379286 w 1267969"/>
              <a:gd name="connsiteY67" fmla="*/ 361254 h 502193"/>
              <a:gd name="connsiteX68" fmla="*/ 339598 w 1267969"/>
              <a:gd name="connsiteY68" fmla="*/ 321566 h 502193"/>
              <a:gd name="connsiteX69" fmla="*/ 379286 w 1267969"/>
              <a:gd name="connsiteY69" fmla="*/ 281878 h 502193"/>
              <a:gd name="connsiteX70" fmla="*/ 209487 w 1267969"/>
              <a:gd name="connsiteY70" fmla="*/ 281878 h 502193"/>
              <a:gd name="connsiteX71" fmla="*/ 249175 w 1267969"/>
              <a:gd name="connsiteY71" fmla="*/ 321566 h 502193"/>
              <a:gd name="connsiteX72" fmla="*/ 209487 w 1267969"/>
              <a:gd name="connsiteY72" fmla="*/ 361254 h 502193"/>
              <a:gd name="connsiteX73" fmla="*/ 169799 w 1267969"/>
              <a:gd name="connsiteY73" fmla="*/ 321566 h 502193"/>
              <a:gd name="connsiteX74" fmla="*/ 209487 w 1267969"/>
              <a:gd name="connsiteY74" fmla="*/ 281878 h 502193"/>
              <a:gd name="connsiteX75" fmla="*/ 39688 w 1267969"/>
              <a:gd name="connsiteY75" fmla="*/ 281878 h 502193"/>
              <a:gd name="connsiteX76" fmla="*/ 79376 w 1267969"/>
              <a:gd name="connsiteY76" fmla="*/ 321566 h 502193"/>
              <a:gd name="connsiteX77" fmla="*/ 39688 w 1267969"/>
              <a:gd name="connsiteY77" fmla="*/ 361254 h 502193"/>
              <a:gd name="connsiteX78" fmla="*/ 0 w 1267969"/>
              <a:gd name="connsiteY78" fmla="*/ 321566 h 502193"/>
              <a:gd name="connsiteX79" fmla="*/ 39688 w 1267969"/>
              <a:gd name="connsiteY79" fmla="*/ 281878 h 502193"/>
              <a:gd name="connsiteX80" fmla="*/ 1228281 w 1267969"/>
              <a:gd name="connsiteY80" fmla="*/ 140939 h 502193"/>
              <a:gd name="connsiteX81" fmla="*/ 1267969 w 1267969"/>
              <a:gd name="connsiteY81" fmla="*/ 180627 h 502193"/>
              <a:gd name="connsiteX82" fmla="*/ 1228281 w 1267969"/>
              <a:gd name="connsiteY82" fmla="*/ 220315 h 502193"/>
              <a:gd name="connsiteX83" fmla="*/ 1188593 w 1267969"/>
              <a:gd name="connsiteY83" fmla="*/ 180627 h 502193"/>
              <a:gd name="connsiteX84" fmla="*/ 1228281 w 1267969"/>
              <a:gd name="connsiteY84" fmla="*/ 140939 h 502193"/>
              <a:gd name="connsiteX85" fmla="*/ 1058482 w 1267969"/>
              <a:gd name="connsiteY85" fmla="*/ 140939 h 502193"/>
              <a:gd name="connsiteX86" fmla="*/ 1098170 w 1267969"/>
              <a:gd name="connsiteY86" fmla="*/ 180627 h 502193"/>
              <a:gd name="connsiteX87" fmla="*/ 1058482 w 1267969"/>
              <a:gd name="connsiteY87" fmla="*/ 220315 h 502193"/>
              <a:gd name="connsiteX88" fmla="*/ 1018794 w 1267969"/>
              <a:gd name="connsiteY88" fmla="*/ 180627 h 502193"/>
              <a:gd name="connsiteX89" fmla="*/ 1058482 w 1267969"/>
              <a:gd name="connsiteY89" fmla="*/ 140939 h 502193"/>
              <a:gd name="connsiteX90" fmla="*/ 888683 w 1267969"/>
              <a:gd name="connsiteY90" fmla="*/ 140939 h 502193"/>
              <a:gd name="connsiteX91" fmla="*/ 928371 w 1267969"/>
              <a:gd name="connsiteY91" fmla="*/ 180627 h 502193"/>
              <a:gd name="connsiteX92" fmla="*/ 888683 w 1267969"/>
              <a:gd name="connsiteY92" fmla="*/ 220315 h 502193"/>
              <a:gd name="connsiteX93" fmla="*/ 848995 w 1267969"/>
              <a:gd name="connsiteY93" fmla="*/ 180627 h 502193"/>
              <a:gd name="connsiteX94" fmla="*/ 888683 w 1267969"/>
              <a:gd name="connsiteY94" fmla="*/ 140939 h 502193"/>
              <a:gd name="connsiteX95" fmla="*/ 718884 w 1267969"/>
              <a:gd name="connsiteY95" fmla="*/ 140939 h 502193"/>
              <a:gd name="connsiteX96" fmla="*/ 758572 w 1267969"/>
              <a:gd name="connsiteY96" fmla="*/ 180627 h 502193"/>
              <a:gd name="connsiteX97" fmla="*/ 718884 w 1267969"/>
              <a:gd name="connsiteY97" fmla="*/ 220315 h 502193"/>
              <a:gd name="connsiteX98" fmla="*/ 679196 w 1267969"/>
              <a:gd name="connsiteY98" fmla="*/ 180627 h 502193"/>
              <a:gd name="connsiteX99" fmla="*/ 718884 w 1267969"/>
              <a:gd name="connsiteY99" fmla="*/ 140939 h 502193"/>
              <a:gd name="connsiteX100" fmla="*/ 549085 w 1267969"/>
              <a:gd name="connsiteY100" fmla="*/ 140939 h 502193"/>
              <a:gd name="connsiteX101" fmla="*/ 588773 w 1267969"/>
              <a:gd name="connsiteY101" fmla="*/ 180627 h 502193"/>
              <a:gd name="connsiteX102" fmla="*/ 549085 w 1267969"/>
              <a:gd name="connsiteY102" fmla="*/ 220315 h 502193"/>
              <a:gd name="connsiteX103" fmla="*/ 509397 w 1267969"/>
              <a:gd name="connsiteY103" fmla="*/ 180627 h 502193"/>
              <a:gd name="connsiteX104" fmla="*/ 549085 w 1267969"/>
              <a:gd name="connsiteY104" fmla="*/ 140939 h 502193"/>
              <a:gd name="connsiteX105" fmla="*/ 379286 w 1267969"/>
              <a:gd name="connsiteY105" fmla="*/ 140939 h 502193"/>
              <a:gd name="connsiteX106" fmla="*/ 418974 w 1267969"/>
              <a:gd name="connsiteY106" fmla="*/ 180627 h 502193"/>
              <a:gd name="connsiteX107" fmla="*/ 379286 w 1267969"/>
              <a:gd name="connsiteY107" fmla="*/ 220315 h 502193"/>
              <a:gd name="connsiteX108" fmla="*/ 339598 w 1267969"/>
              <a:gd name="connsiteY108" fmla="*/ 180627 h 502193"/>
              <a:gd name="connsiteX109" fmla="*/ 379286 w 1267969"/>
              <a:gd name="connsiteY109" fmla="*/ 140939 h 502193"/>
              <a:gd name="connsiteX110" fmla="*/ 209487 w 1267969"/>
              <a:gd name="connsiteY110" fmla="*/ 140939 h 502193"/>
              <a:gd name="connsiteX111" fmla="*/ 249175 w 1267969"/>
              <a:gd name="connsiteY111" fmla="*/ 180627 h 502193"/>
              <a:gd name="connsiteX112" fmla="*/ 209487 w 1267969"/>
              <a:gd name="connsiteY112" fmla="*/ 220315 h 502193"/>
              <a:gd name="connsiteX113" fmla="*/ 169799 w 1267969"/>
              <a:gd name="connsiteY113" fmla="*/ 180627 h 502193"/>
              <a:gd name="connsiteX114" fmla="*/ 209487 w 1267969"/>
              <a:gd name="connsiteY114" fmla="*/ 140939 h 502193"/>
              <a:gd name="connsiteX115" fmla="*/ 39688 w 1267969"/>
              <a:gd name="connsiteY115" fmla="*/ 140939 h 502193"/>
              <a:gd name="connsiteX116" fmla="*/ 79376 w 1267969"/>
              <a:gd name="connsiteY116" fmla="*/ 180627 h 502193"/>
              <a:gd name="connsiteX117" fmla="*/ 39688 w 1267969"/>
              <a:gd name="connsiteY117" fmla="*/ 220315 h 502193"/>
              <a:gd name="connsiteX118" fmla="*/ 0 w 1267969"/>
              <a:gd name="connsiteY118" fmla="*/ 180627 h 502193"/>
              <a:gd name="connsiteX119" fmla="*/ 39688 w 1267969"/>
              <a:gd name="connsiteY119" fmla="*/ 140939 h 502193"/>
              <a:gd name="connsiteX120" fmla="*/ 1228281 w 1267969"/>
              <a:gd name="connsiteY120" fmla="*/ 0 h 502193"/>
              <a:gd name="connsiteX121" fmla="*/ 1267969 w 1267969"/>
              <a:gd name="connsiteY121" fmla="*/ 39688 h 502193"/>
              <a:gd name="connsiteX122" fmla="*/ 1228281 w 1267969"/>
              <a:gd name="connsiteY122" fmla="*/ 79376 h 502193"/>
              <a:gd name="connsiteX123" fmla="*/ 1188593 w 1267969"/>
              <a:gd name="connsiteY123" fmla="*/ 39688 h 502193"/>
              <a:gd name="connsiteX124" fmla="*/ 1228281 w 1267969"/>
              <a:gd name="connsiteY124" fmla="*/ 0 h 502193"/>
              <a:gd name="connsiteX125" fmla="*/ 1058482 w 1267969"/>
              <a:gd name="connsiteY125" fmla="*/ 0 h 502193"/>
              <a:gd name="connsiteX126" fmla="*/ 1098170 w 1267969"/>
              <a:gd name="connsiteY126" fmla="*/ 39688 h 502193"/>
              <a:gd name="connsiteX127" fmla="*/ 1058482 w 1267969"/>
              <a:gd name="connsiteY127" fmla="*/ 79376 h 502193"/>
              <a:gd name="connsiteX128" fmla="*/ 1018794 w 1267969"/>
              <a:gd name="connsiteY128" fmla="*/ 39688 h 502193"/>
              <a:gd name="connsiteX129" fmla="*/ 1058482 w 1267969"/>
              <a:gd name="connsiteY129" fmla="*/ 0 h 502193"/>
              <a:gd name="connsiteX130" fmla="*/ 888683 w 1267969"/>
              <a:gd name="connsiteY130" fmla="*/ 0 h 502193"/>
              <a:gd name="connsiteX131" fmla="*/ 928371 w 1267969"/>
              <a:gd name="connsiteY131" fmla="*/ 39688 h 502193"/>
              <a:gd name="connsiteX132" fmla="*/ 888683 w 1267969"/>
              <a:gd name="connsiteY132" fmla="*/ 79376 h 502193"/>
              <a:gd name="connsiteX133" fmla="*/ 848995 w 1267969"/>
              <a:gd name="connsiteY133" fmla="*/ 39688 h 502193"/>
              <a:gd name="connsiteX134" fmla="*/ 888683 w 1267969"/>
              <a:gd name="connsiteY134" fmla="*/ 0 h 502193"/>
              <a:gd name="connsiteX135" fmla="*/ 718884 w 1267969"/>
              <a:gd name="connsiteY135" fmla="*/ 0 h 502193"/>
              <a:gd name="connsiteX136" fmla="*/ 758572 w 1267969"/>
              <a:gd name="connsiteY136" fmla="*/ 39688 h 502193"/>
              <a:gd name="connsiteX137" fmla="*/ 718884 w 1267969"/>
              <a:gd name="connsiteY137" fmla="*/ 79376 h 502193"/>
              <a:gd name="connsiteX138" fmla="*/ 679196 w 1267969"/>
              <a:gd name="connsiteY138" fmla="*/ 39688 h 502193"/>
              <a:gd name="connsiteX139" fmla="*/ 718884 w 1267969"/>
              <a:gd name="connsiteY139" fmla="*/ 0 h 502193"/>
              <a:gd name="connsiteX140" fmla="*/ 549085 w 1267969"/>
              <a:gd name="connsiteY140" fmla="*/ 0 h 502193"/>
              <a:gd name="connsiteX141" fmla="*/ 588773 w 1267969"/>
              <a:gd name="connsiteY141" fmla="*/ 39688 h 502193"/>
              <a:gd name="connsiteX142" fmla="*/ 549085 w 1267969"/>
              <a:gd name="connsiteY142" fmla="*/ 79376 h 502193"/>
              <a:gd name="connsiteX143" fmla="*/ 509397 w 1267969"/>
              <a:gd name="connsiteY143" fmla="*/ 39688 h 502193"/>
              <a:gd name="connsiteX144" fmla="*/ 549085 w 1267969"/>
              <a:gd name="connsiteY144" fmla="*/ 0 h 502193"/>
              <a:gd name="connsiteX145" fmla="*/ 379286 w 1267969"/>
              <a:gd name="connsiteY145" fmla="*/ 0 h 502193"/>
              <a:gd name="connsiteX146" fmla="*/ 418974 w 1267969"/>
              <a:gd name="connsiteY146" fmla="*/ 39688 h 502193"/>
              <a:gd name="connsiteX147" fmla="*/ 379286 w 1267969"/>
              <a:gd name="connsiteY147" fmla="*/ 79376 h 502193"/>
              <a:gd name="connsiteX148" fmla="*/ 339598 w 1267969"/>
              <a:gd name="connsiteY148" fmla="*/ 39688 h 502193"/>
              <a:gd name="connsiteX149" fmla="*/ 379286 w 1267969"/>
              <a:gd name="connsiteY149" fmla="*/ 0 h 502193"/>
              <a:gd name="connsiteX150" fmla="*/ 209487 w 1267969"/>
              <a:gd name="connsiteY150" fmla="*/ 0 h 502193"/>
              <a:gd name="connsiteX151" fmla="*/ 249175 w 1267969"/>
              <a:gd name="connsiteY151" fmla="*/ 39688 h 502193"/>
              <a:gd name="connsiteX152" fmla="*/ 209487 w 1267969"/>
              <a:gd name="connsiteY152" fmla="*/ 79376 h 502193"/>
              <a:gd name="connsiteX153" fmla="*/ 169799 w 1267969"/>
              <a:gd name="connsiteY153" fmla="*/ 39688 h 502193"/>
              <a:gd name="connsiteX154" fmla="*/ 209487 w 1267969"/>
              <a:gd name="connsiteY154" fmla="*/ 0 h 502193"/>
              <a:gd name="connsiteX155" fmla="*/ 39688 w 1267969"/>
              <a:gd name="connsiteY155" fmla="*/ 0 h 502193"/>
              <a:gd name="connsiteX156" fmla="*/ 79376 w 1267969"/>
              <a:gd name="connsiteY156" fmla="*/ 39688 h 502193"/>
              <a:gd name="connsiteX157" fmla="*/ 39688 w 1267969"/>
              <a:gd name="connsiteY157" fmla="*/ 79376 h 502193"/>
              <a:gd name="connsiteX158" fmla="*/ 0 w 1267969"/>
              <a:gd name="connsiteY158" fmla="*/ 39688 h 502193"/>
              <a:gd name="connsiteX159" fmla="*/ 39688 w 1267969"/>
              <a:gd name="connsiteY159" fmla="*/ 0 h 50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267969" h="502193">
                <a:moveTo>
                  <a:pt x="1228281" y="422817"/>
                </a:moveTo>
                <a:cubicBezTo>
                  <a:pt x="1250200" y="422817"/>
                  <a:pt x="1267969" y="440586"/>
                  <a:pt x="1267969" y="462505"/>
                </a:cubicBezTo>
                <a:cubicBezTo>
                  <a:pt x="1267969" y="484424"/>
                  <a:pt x="1250200" y="502193"/>
                  <a:pt x="1228281" y="502193"/>
                </a:cubicBezTo>
                <a:cubicBezTo>
                  <a:pt x="1206362" y="502193"/>
                  <a:pt x="1188593" y="484424"/>
                  <a:pt x="1188593" y="462505"/>
                </a:cubicBezTo>
                <a:cubicBezTo>
                  <a:pt x="1188593" y="440586"/>
                  <a:pt x="1206362" y="422817"/>
                  <a:pt x="1228281" y="422817"/>
                </a:cubicBezTo>
                <a:close/>
                <a:moveTo>
                  <a:pt x="1058482" y="422817"/>
                </a:moveTo>
                <a:cubicBezTo>
                  <a:pt x="1080401" y="422817"/>
                  <a:pt x="1098170" y="440586"/>
                  <a:pt x="1098170" y="462505"/>
                </a:cubicBezTo>
                <a:cubicBezTo>
                  <a:pt x="1098170" y="484424"/>
                  <a:pt x="1080401" y="502193"/>
                  <a:pt x="1058482" y="502193"/>
                </a:cubicBezTo>
                <a:cubicBezTo>
                  <a:pt x="1036563" y="502193"/>
                  <a:pt x="1018794" y="484424"/>
                  <a:pt x="1018794" y="462505"/>
                </a:cubicBezTo>
                <a:cubicBezTo>
                  <a:pt x="1018794" y="440586"/>
                  <a:pt x="1036563" y="422817"/>
                  <a:pt x="1058482" y="422817"/>
                </a:cubicBezTo>
                <a:close/>
                <a:moveTo>
                  <a:pt x="888683" y="422817"/>
                </a:moveTo>
                <a:cubicBezTo>
                  <a:pt x="910602" y="422817"/>
                  <a:pt x="928371" y="440586"/>
                  <a:pt x="928371" y="462505"/>
                </a:cubicBezTo>
                <a:cubicBezTo>
                  <a:pt x="928371" y="484424"/>
                  <a:pt x="910602" y="502193"/>
                  <a:pt x="888683" y="502193"/>
                </a:cubicBezTo>
                <a:cubicBezTo>
                  <a:pt x="866764" y="502193"/>
                  <a:pt x="848995" y="484424"/>
                  <a:pt x="848995" y="462505"/>
                </a:cubicBezTo>
                <a:cubicBezTo>
                  <a:pt x="848995" y="440586"/>
                  <a:pt x="866764" y="422817"/>
                  <a:pt x="888683" y="422817"/>
                </a:cubicBezTo>
                <a:close/>
                <a:moveTo>
                  <a:pt x="718884" y="422817"/>
                </a:moveTo>
                <a:cubicBezTo>
                  <a:pt x="740803" y="422817"/>
                  <a:pt x="758572" y="440586"/>
                  <a:pt x="758572" y="462505"/>
                </a:cubicBezTo>
                <a:cubicBezTo>
                  <a:pt x="758572" y="484424"/>
                  <a:pt x="740803" y="502193"/>
                  <a:pt x="718884" y="502193"/>
                </a:cubicBezTo>
                <a:cubicBezTo>
                  <a:pt x="696965" y="502193"/>
                  <a:pt x="679196" y="484424"/>
                  <a:pt x="679196" y="462505"/>
                </a:cubicBezTo>
                <a:cubicBezTo>
                  <a:pt x="679196" y="440586"/>
                  <a:pt x="696965" y="422817"/>
                  <a:pt x="718884" y="422817"/>
                </a:cubicBezTo>
                <a:close/>
                <a:moveTo>
                  <a:pt x="549085" y="422817"/>
                </a:moveTo>
                <a:cubicBezTo>
                  <a:pt x="571004" y="422817"/>
                  <a:pt x="588773" y="440586"/>
                  <a:pt x="588773" y="462505"/>
                </a:cubicBezTo>
                <a:cubicBezTo>
                  <a:pt x="588773" y="484424"/>
                  <a:pt x="571004" y="502193"/>
                  <a:pt x="549085" y="502193"/>
                </a:cubicBezTo>
                <a:cubicBezTo>
                  <a:pt x="527166" y="502193"/>
                  <a:pt x="509397" y="484424"/>
                  <a:pt x="509397" y="462505"/>
                </a:cubicBezTo>
                <a:cubicBezTo>
                  <a:pt x="509397" y="440586"/>
                  <a:pt x="527166" y="422817"/>
                  <a:pt x="549085" y="422817"/>
                </a:cubicBezTo>
                <a:close/>
                <a:moveTo>
                  <a:pt x="379286" y="422817"/>
                </a:moveTo>
                <a:cubicBezTo>
                  <a:pt x="401205" y="422817"/>
                  <a:pt x="418974" y="440586"/>
                  <a:pt x="418974" y="462505"/>
                </a:cubicBezTo>
                <a:cubicBezTo>
                  <a:pt x="418974" y="484424"/>
                  <a:pt x="401205" y="502193"/>
                  <a:pt x="379286" y="502193"/>
                </a:cubicBezTo>
                <a:cubicBezTo>
                  <a:pt x="357367" y="502193"/>
                  <a:pt x="339598" y="484424"/>
                  <a:pt x="339598" y="462505"/>
                </a:cubicBezTo>
                <a:cubicBezTo>
                  <a:pt x="339598" y="440586"/>
                  <a:pt x="357367" y="422817"/>
                  <a:pt x="379286" y="422817"/>
                </a:cubicBezTo>
                <a:close/>
                <a:moveTo>
                  <a:pt x="209487" y="422817"/>
                </a:moveTo>
                <a:cubicBezTo>
                  <a:pt x="231406" y="422817"/>
                  <a:pt x="249175" y="440586"/>
                  <a:pt x="249175" y="462505"/>
                </a:cubicBezTo>
                <a:cubicBezTo>
                  <a:pt x="249175" y="484424"/>
                  <a:pt x="231406" y="502193"/>
                  <a:pt x="209487" y="502193"/>
                </a:cubicBezTo>
                <a:cubicBezTo>
                  <a:pt x="187568" y="502193"/>
                  <a:pt x="169799" y="484424"/>
                  <a:pt x="169799" y="462505"/>
                </a:cubicBezTo>
                <a:cubicBezTo>
                  <a:pt x="169799" y="440586"/>
                  <a:pt x="187568" y="422817"/>
                  <a:pt x="209487" y="422817"/>
                </a:cubicBezTo>
                <a:close/>
                <a:moveTo>
                  <a:pt x="39688" y="422817"/>
                </a:moveTo>
                <a:cubicBezTo>
                  <a:pt x="61607" y="422817"/>
                  <a:pt x="79376" y="440586"/>
                  <a:pt x="79376" y="462505"/>
                </a:cubicBezTo>
                <a:cubicBezTo>
                  <a:pt x="79376" y="484424"/>
                  <a:pt x="61607" y="502193"/>
                  <a:pt x="39688" y="502193"/>
                </a:cubicBezTo>
                <a:cubicBezTo>
                  <a:pt x="17769" y="502193"/>
                  <a:pt x="0" y="484424"/>
                  <a:pt x="0" y="462505"/>
                </a:cubicBezTo>
                <a:cubicBezTo>
                  <a:pt x="0" y="440586"/>
                  <a:pt x="17769" y="422817"/>
                  <a:pt x="39688" y="422817"/>
                </a:cubicBezTo>
                <a:close/>
                <a:moveTo>
                  <a:pt x="1228281" y="281878"/>
                </a:moveTo>
                <a:cubicBezTo>
                  <a:pt x="1250200" y="281878"/>
                  <a:pt x="1267969" y="299647"/>
                  <a:pt x="1267969" y="321566"/>
                </a:cubicBezTo>
                <a:cubicBezTo>
                  <a:pt x="1267969" y="343485"/>
                  <a:pt x="1250200" y="361254"/>
                  <a:pt x="1228281" y="361254"/>
                </a:cubicBezTo>
                <a:cubicBezTo>
                  <a:pt x="1206362" y="361254"/>
                  <a:pt x="1188593" y="343485"/>
                  <a:pt x="1188593" y="321566"/>
                </a:cubicBezTo>
                <a:cubicBezTo>
                  <a:pt x="1188593" y="299647"/>
                  <a:pt x="1206362" y="281878"/>
                  <a:pt x="1228281" y="281878"/>
                </a:cubicBezTo>
                <a:close/>
                <a:moveTo>
                  <a:pt x="1058482" y="281878"/>
                </a:moveTo>
                <a:cubicBezTo>
                  <a:pt x="1080401" y="281878"/>
                  <a:pt x="1098170" y="299647"/>
                  <a:pt x="1098170" y="321566"/>
                </a:cubicBezTo>
                <a:cubicBezTo>
                  <a:pt x="1098170" y="343485"/>
                  <a:pt x="1080401" y="361254"/>
                  <a:pt x="1058482" y="361254"/>
                </a:cubicBezTo>
                <a:cubicBezTo>
                  <a:pt x="1036563" y="361254"/>
                  <a:pt x="1018794" y="343485"/>
                  <a:pt x="1018794" y="321566"/>
                </a:cubicBezTo>
                <a:cubicBezTo>
                  <a:pt x="1018794" y="299647"/>
                  <a:pt x="1036563" y="281878"/>
                  <a:pt x="1058482" y="281878"/>
                </a:cubicBezTo>
                <a:close/>
                <a:moveTo>
                  <a:pt x="888683" y="281878"/>
                </a:moveTo>
                <a:cubicBezTo>
                  <a:pt x="910602" y="281878"/>
                  <a:pt x="928371" y="299647"/>
                  <a:pt x="928371" y="321566"/>
                </a:cubicBezTo>
                <a:cubicBezTo>
                  <a:pt x="928371" y="343485"/>
                  <a:pt x="910602" y="361254"/>
                  <a:pt x="888683" y="361254"/>
                </a:cubicBezTo>
                <a:cubicBezTo>
                  <a:pt x="866764" y="361254"/>
                  <a:pt x="848995" y="343485"/>
                  <a:pt x="848995" y="321566"/>
                </a:cubicBezTo>
                <a:cubicBezTo>
                  <a:pt x="848995" y="299647"/>
                  <a:pt x="866764" y="281878"/>
                  <a:pt x="888683" y="281878"/>
                </a:cubicBezTo>
                <a:close/>
                <a:moveTo>
                  <a:pt x="718884" y="281878"/>
                </a:moveTo>
                <a:cubicBezTo>
                  <a:pt x="740803" y="281878"/>
                  <a:pt x="758572" y="299647"/>
                  <a:pt x="758572" y="321566"/>
                </a:cubicBezTo>
                <a:cubicBezTo>
                  <a:pt x="758572" y="343485"/>
                  <a:pt x="740803" y="361254"/>
                  <a:pt x="718884" y="361254"/>
                </a:cubicBezTo>
                <a:cubicBezTo>
                  <a:pt x="696965" y="361254"/>
                  <a:pt x="679196" y="343485"/>
                  <a:pt x="679196" y="321566"/>
                </a:cubicBezTo>
                <a:cubicBezTo>
                  <a:pt x="679196" y="299647"/>
                  <a:pt x="696965" y="281878"/>
                  <a:pt x="718884" y="281878"/>
                </a:cubicBezTo>
                <a:close/>
                <a:moveTo>
                  <a:pt x="549085" y="281878"/>
                </a:moveTo>
                <a:cubicBezTo>
                  <a:pt x="571004" y="281878"/>
                  <a:pt x="588773" y="299647"/>
                  <a:pt x="588773" y="321566"/>
                </a:cubicBezTo>
                <a:cubicBezTo>
                  <a:pt x="588773" y="343485"/>
                  <a:pt x="571004" y="361254"/>
                  <a:pt x="549085" y="361254"/>
                </a:cubicBezTo>
                <a:cubicBezTo>
                  <a:pt x="527166" y="361254"/>
                  <a:pt x="509397" y="343485"/>
                  <a:pt x="509397" y="321566"/>
                </a:cubicBezTo>
                <a:cubicBezTo>
                  <a:pt x="509397" y="299647"/>
                  <a:pt x="527166" y="281878"/>
                  <a:pt x="549085" y="281878"/>
                </a:cubicBezTo>
                <a:close/>
                <a:moveTo>
                  <a:pt x="379286" y="281878"/>
                </a:moveTo>
                <a:cubicBezTo>
                  <a:pt x="401205" y="281878"/>
                  <a:pt x="418974" y="299647"/>
                  <a:pt x="418974" y="321566"/>
                </a:cubicBezTo>
                <a:cubicBezTo>
                  <a:pt x="418974" y="343485"/>
                  <a:pt x="401205" y="361254"/>
                  <a:pt x="379286" y="361254"/>
                </a:cubicBezTo>
                <a:cubicBezTo>
                  <a:pt x="357367" y="361254"/>
                  <a:pt x="339598" y="343485"/>
                  <a:pt x="339598" y="321566"/>
                </a:cubicBezTo>
                <a:cubicBezTo>
                  <a:pt x="339598" y="299647"/>
                  <a:pt x="357367" y="281878"/>
                  <a:pt x="379286" y="281878"/>
                </a:cubicBezTo>
                <a:close/>
                <a:moveTo>
                  <a:pt x="209487" y="281878"/>
                </a:moveTo>
                <a:cubicBezTo>
                  <a:pt x="231406" y="281878"/>
                  <a:pt x="249175" y="299647"/>
                  <a:pt x="249175" y="321566"/>
                </a:cubicBezTo>
                <a:cubicBezTo>
                  <a:pt x="249175" y="343485"/>
                  <a:pt x="231406" y="361254"/>
                  <a:pt x="209487" y="361254"/>
                </a:cubicBezTo>
                <a:cubicBezTo>
                  <a:pt x="187568" y="361254"/>
                  <a:pt x="169799" y="343485"/>
                  <a:pt x="169799" y="321566"/>
                </a:cubicBezTo>
                <a:cubicBezTo>
                  <a:pt x="169799" y="299647"/>
                  <a:pt x="187568" y="281878"/>
                  <a:pt x="209487" y="281878"/>
                </a:cubicBezTo>
                <a:close/>
                <a:moveTo>
                  <a:pt x="39688" y="281878"/>
                </a:moveTo>
                <a:cubicBezTo>
                  <a:pt x="61607" y="281878"/>
                  <a:pt x="79376" y="299647"/>
                  <a:pt x="79376" y="321566"/>
                </a:cubicBezTo>
                <a:cubicBezTo>
                  <a:pt x="79376" y="343485"/>
                  <a:pt x="61607" y="361254"/>
                  <a:pt x="39688" y="361254"/>
                </a:cubicBezTo>
                <a:cubicBezTo>
                  <a:pt x="17769" y="361254"/>
                  <a:pt x="0" y="343485"/>
                  <a:pt x="0" y="321566"/>
                </a:cubicBezTo>
                <a:cubicBezTo>
                  <a:pt x="0" y="299647"/>
                  <a:pt x="17769" y="281878"/>
                  <a:pt x="39688" y="281878"/>
                </a:cubicBezTo>
                <a:close/>
                <a:moveTo>
                  <a:pt x="1228281" y="140939"/>
                </a:moveTo>
                <a:cubicBezTo>
                  <a:pt x="1250200" y="140939"/>
                  <a:pt x="1267969" y="158708"/>
                  <a:pt x="1267969" y="180627"/>
                </a:cubicBezTo>
                <a:cubicBezTo>
                  <a:pt x="1267969" y="202546"/>
                  <a:pt x="1250200" y="220315"/>
                  <a:pt x="1228281" y="220315"/>
                </a:cubicBezTo>
                <a:cubicBezTo>
                  <a:pt x="1206362" y="220315"/>
                  <a:pt x="1188593" y="202546"/>
                  <a:pt x="1188593" y="180627"/>
                </a:cubicBezTo>
                <a:cubicBezTo>
                  <a:pt x="1188593" y="158708"/>
                  <a:pt x="1206362" y="140939"/>
                  <a:pt x="1228281" y="140939"/>
                </a:cubicBezTo>
                <a:close/>
                <a:moveTo>
                  <a:pt x="1058482" y="140939"/>
                </a:moveTo>
                <a:cubicBezTo>
                  <a:pt x="1080401" y="140939"/>
                  <a:pt x="1098170" y="158708"/>
                  <a:pt x="1098170" y="180627"/>
                </a:cubicBezTo>
                <a:cubicBezTo>
                  <a:pt x="1098170" y="202546"/>
                  <a:pt x="1080401" y="220315"/>
                  <a:pt x="1058482" y="220315"/>
                </a:cubicBezTo>
                <a:cubicBezTo>
                  <a:pt x="1036563" y="220315"/>
                  <a:pt x="1018794" y="202546"/>
                  <a:pt x="1018794" y="180627"/>
                </a:cubicBezTo>
                <a:cubicBezTo>
                  <a:pt x="1018794" y="158708"/>
                  <a:pt x="1036563" y="140939"/>
                  <a:pt x="1058482" y="140939"/>
                </a:cubicBezTo>
                <a:close/>
                <a:moveTo>
                  <a:pt x="888683" y="140939"/>
                </a:moveTo>
                <a:cubicBezTo>
                  <a:pt x="910602" y="140939"/>
                  <a:pt x="928371" y="158708"/>
                  <a:pt x="928371" y="180627"/>
                </a:cubicBezTo>
                <a:cubicBezTo>
                  <a:pt x="928371" y="202546"/>
                  <a:pt x="910602" y="220315"/>
                  <a:pt x="888683" y="220315"/>
                </a:cubicBezTo>
                <a:cubicBezTo>
                  <a:pt x="866764" y="220315"/>
                  <a:pt x="848995" y="202546"/>
                  <a:pt x="848995" y="180627"/>
                </a:cubicBezTo>
                <a:cubicBezTo>
                  <a:pt x="848995" y="158708"/>
                  <a:pt x="866764" y="140939"/>
                  <a:pt x="888683" y="140939"/>
                </a:cubicBezTo>
                <a:close/>
                <a:moveTo>
                  <a:pt x="718884" y="140939"/>
                </a:moveTo>
                <a:cubicBezTo>
                  <a:pt x="740803" y="140939"/>
                  <a:pt x="758572" y="158708"/>
                  <a:pt x="758572" y="180627"/>
                </a:cubicBezTo>
                <a:cubicBezTo>
                  <a:pt x="758572" y="202546"/>
                  <a:pt x="740803" y="220315"/>
                  <a:pt x="718884" y="220315"/>
                </a:cubicBezTo>
                <a:cubicBezTo>
                  <a:pt x="696965" y="220315"/>
                  <a:pt x="679196" y="202546"/>
                  <a:pt x="679196" y="180627"/>
                </a:cubicBezTo>
                <a:cubicBezTo>
                  <a:pt x="679196" y="158708"/>
                  <a:pt x="696965" y="140939"/>
                  <a:pt x="718884" y="140939"/>
                </a:cubicBezTo>
                <a:close/>
                <a:moveTo>
                  <a:pt x="549085" y="140939"/>
                </a:moveTo>
                <a:cubicBezTo>
                  <a:pt x="571004" y="140939"/>
                  <a:pt x="588773" y="158708"/>
                  <a:pt x="588773" y="180627"/>
                </a:cubicBezTo>
                <a:cubicBezTo>
                  <a:pt x="588773" y="202546"/>
                  <a:pt x="571004" y="220315"/>
                  <a:pt x="549085" y="220315"/>
                </a:cubicBezTo>
                <a:cubicBezTo>
                  <a:pt x="527166" y="220315"/>
                  <a:pt x="509397" y="202546"/>
                  <a:pt x="509397" y="180627"/>
                </a:cubicBezTo>
                <a:cubicBezTo>
                  <a:pt x="509397" y="158708"/>
                  <a:pt x="527166" y="140939"/>
                  <a:pt x="549085" y="140939"/>
                </a:cubicBezTo>
                <a:close/>
                <a:moveTo>
                  <a:pt x="379286" y="140939"/>
                </a:moveTo>
                <a:cubicBezTo>
                  <a:pt x="401205" y="140939"/>
                  <a:pt x="418974" y="158708"/>
                  <a:pt x="418974" y="180627"/>
                </a:cubicBezTo>
                <a:cubicBezTo>
                  <a:pt x="418974" y="202546"/>
                  <a:pt x="401205" y="220315"/>
                  <a:pt x="379286" y="220315"/>
                </a:cubicBezTo>
                <a:cubicBezTo>
                  <a:pt x="357367" y="220315"/>
                  <a:pt x="339598" y="202546"/>
                  <a:pt x="339598" y="180627"/>
                </a:cubicBezTo>
                <a:cubicBezTo>
                  <a:pt x="339598" y="158708"/>
                  <a:pt x="357367" y="140939"/>
                  <a:pt x="379286" y="140939"/>
                </a:cubicBezTo>
                <a:close/>
                <a:moveTo>
                  <a:pt x="209487" y="140939"/>
                </a:moveTo>
                <a:cubicBezTo>
                  <a:pt x="231406" y="140939"/>
                  <a:pt x="249175" y="158708"/>
                  <a:pt x="249175" y="180627"/>
                </a:cubicBezTo>
                <a:cubicBezTo>
                  <a:pt x="249175" y="202546"/>
                  <a:pt x="231406" y="220315"/>
                  <a:pt x="209487" y="220315"/>
                </a:cubicBezTo>
                <a:cubicBezTo>
                  <a:pt x="187568" y="220315"/>
                  <a:pt x="169799" y="202546"/>
                  <a:pt x="169799" y="180627"/>
                </a:cubicBezTo>
                <a:cubicBezTo>
                  <a:pt x="169799" y="158708"/>
                  <a:pt x="187568" y="140939"/>
                  <a:pt x="209487" y="140939"/>
                </a:cubicBezTo>
                <a:close/>
                <a:moveTo>
                  <a:pt x="39688" y="140939"/>
                </a:moveTo>
                <a:cubicBezTo>
                  <a:pt x="61607" y="140939"/>
                  <a:pt x="79376" y="158708"/>
                  <a:pt x="79376" y="180627"/>
                </a:cubicBezTo>
                <a:cubicBezTo>
                  <a:pt x="79376" y="202546"/>
                  <a:pt x="61607" y="220315"/>
                  <a:pt x="39688" y="220315"/>
                </a:cubicBezTo>
                <a:cubicBezTo>
                  <a:pt x="17769" y="220315"/>
                  <a:pt x="0" y="202546"/>
                  <a:pt x="0" y="180627"/>
                </a:cubicBezTo>
                <a:cubicBezTo>
                  <a:pt x="0" y="158708"/>
                  <a:pt x="17769" y="140939"/>
                  <a:pt x="39688" y="140939"/>
                </a:cubicBezTo>
                <a:close/>
                <a:moveTo>
                  <a:pt x="1228281" y="0"/>
                </a:moveTo>
                <a:cubicBezTo>
                  <a:pt x="1250200" y="0"/>
                  <a:pt x="1267969" y="17769"/>
                  <a:pt x="1267969" y="39688"/>
                </a:cubicBezTo>
                <a:cubicBezTo>
                  <a:pt x="1267969" y="61607"/>
                  <a:pt x="1250200" y="79376"/>
                  <a:pt x="1228281" y="79376"/>
                </a:cubicBezTo>
                <a:cubicBezTo>
                  <a:pt x="1206362" y="79376"/>
                  <a:pt x="1188593" y="61607"/>
                  <a:pt x="1188593" y="39688"/>
                </a:cubicBezTo>
                <a:cubicBezTo>
                  <a:pt x="1188593" y="17769"/>
                  <a:pt x="1206362" y="0"/>
                  <a:pt x="1228281" y="0"/>
                </a:cubicBezTo>
                <a:close/>
                <a:moveTo>
                  <a:pt x="1058482" y="0"/>
                </a:moveTo>
                <a:cubicBezTo>
                  <a:pt x="1080401" y="0"/>
                  <a:pt x="1098170" y="17769"/>
                  <a:pt x="1098170" y="39688"/>
                </a:cubicBezTo>
                <a:cubicBezTo>
                  <a:pt x="1098170" y="61607"/>
                  <a:pt x="1080401" y="79376"/>
                  <a:pt x="1058482" y="79376"/>
                </a:cubicBezTo>
                <a:cubicBezTo>
                  <a:pt x="1036563" y="79376"/>
                  <a:pt x="1018794" y="61607"/>
                  <a:pt x="1018794" y="39688"/>
                </a:cubicBezTo>
                <a:cubicBezTo>
                  <a:pt x="1018794" y="17769"/>
                  <a:pt x="1036563" y="0"/>
                  <a:pt x="1058482" y="0"/>
                </a:cubicBezTo>
                <a:close/>
                <a:moveTo>
                  <a:pt x="888683" y="0"/>
                </a:moveTo>
                <a:cubicBezTo>
                  <a:pt x="910602" y="0"/>
                  <a:pt x="928371" y="17769"/>
                  <a:pt x="928371" y="39688"/>
                </a:cubicBezTo>
                <a:cubicBezTo>
                  <a:pt x="928371" y="61607"/>
                  <a:pt x="910602" y="79376"/>
                  <a:pt x="888683" y="79376"/>
                </a:cubicBezTo>
                <a:cubicBezTo>
                  <a:pt x="866764" y="79376"/>
                  <a:pt x="848995" y="61607"/>
                  <a:pt x="848995" y="39688"/>
                </a:cubicBezTo>
                <a:cubicBezTo>
                  <a:pt x="848995" y="17769"/>
                  <a:pt x="866764" y="0"/>
                  <a:pt x="888683" y="0"/>
                </a:cubicBezTo>
                <a:close/>
                <a:moveTo>
                  <a:pt x="718884" y="0"/>
                </a:moveTo>
                <a:cubicBezTo>
                  <a:pt x="740803" y="0"/>
                  <a:pt x="758572" y="17769"/>
                  <a:pt x="758572" y="39688"/>
                </a:cubicBezTo>
                <a:cubicBezTo>
                  <a:pt x="758572" y="61607"/>
                  <a:pt x="740803" y="79376"/>
                  <a:pt x="718884" y="79376"/>
                </a:cubicBezTo>
                <a:cubicBezTo>
                  <a:pt x="696965" y="79376"/>
                  <a:pt x="679196" y="61607"/>
                  <a:pt x="679196" y="39688"/>
                </a:cubicBezTo>
                <a:cubicBezTo>
                  <a:pt x="679196" y="17769"/>
                  <a:pt x="696965" y="0"/>
                  <a:pt x="718884" y="0"/>
                </a:cubicBezTo>
                <a:close/>
                <a:moveTo>
                  <a:pt x="549085" y="0"/>
                </a:moveTo>
                <a:cubicBezTo>
                  <a:pt x="571004" y="0"/>
                  <a:pt x="588773" y="17769"/>
                  <a:pt x="588773" y="39688"/>
                </a:cubicBezTo>
                <a:cubicBezTo>
                  <a:pt x="588773" y="61607"/>
                  <a:pt x="571004" y="79376"/>
                  <a:pt x="549085" y="79376"/>
                </a:cubicBezTo>
                <a:cubicBezTo>
                  <a:pt x="527166" y="79376"/>
                  <a:pt x="509397" y="61607"/>
                  <a:pt x="509397" y="39688"/>
                </a:cubicBezTo>
                <a:cubicBezTo>
                  <a:pt x="509397" y="17769"/>
                  <a:pt x="527166" y="0"/>
                  <a:pt x="549085" y="0"/>
                </a:cubicBezTo>
                <a:close/>
                <a:moveTo>
                  <a:pt x="379286" y="0"/>
                </a:moveTo>
                <a:cubicBezTo>
                  <a:pt x="401205" y="0"/>
                  <a:pt x="418974" y="17769"/>
                  <a:pt x="418974" y="39688"/>
                </a:cubicBezTo>
                <a:cubicBezTo>
                  <a:pt x="418974" y="61607"/>
                  <a:pt x="401205" y="79376"/>
                  <a:pt x="379286" y="79376"/>
                </a:cubicBezTo>
                <a:cubicBezTo>
                  <a:pt x="357367" y="79376"/>
                  <a:pt x="339598" y="61607"/>
                  <a:pt x="339598" y="39688"/>
                </a:cubicBezTo>
                <a:cubicBezTo>
                  <a:pt x="339598" y="17769"/>
                  <a:pt x="357367" y="0"/>
                  <a:pt x="379286" y="0"/>
                </a:cubicBezTo>
                <a:close/>
                <a:moveTo>
                  <a:pt x="209487" y="0"/>
                </a:moveTo>
                <a:cubicBezTo>
                  <a:pt x="231406" y="0"/>
                  <a:pt x="249175" y="17769"/>
                  <a:pt x="249175" y="39688"/>
                </a:cubicBezTo>
                <a:cubicBezTo>
                  <a:pt x="249175" y="61607"/>
                  <a:pt x="231406" y="79376"/>
                  <a:pt x="209487" y="79376"/>
                </a:cubicBezTo>
                <a:cubicBezTo>
                  <a:pt x="187568" y="79376"/>
                  <a:pt x="169799" y="61607"/>
                  <a:pt x="169799" y="39688"/>
                </a:cubicBezTo>
                <a:cubicBezTo>
                  <a:pt x="169799" y="17769"/>
                  <a:pt x="187568" y="0"/>
                  <a:pt x="209487" y="0"/>
                </a:cubicBezTo>
                <a:close/>
                <a:moveTo>
                  <a:pt x="39688" y="0"/>
                </a:moveTo>
                <a:cubicBezTo>
                  <a:pt x="61607" y="0"/>
                  <a:pt x="79376" y="17769"/>
                  <a:pt x="79376" y="39688"/>
                </a:cubicBezTo>
                <a:cubicBezTo>
                  <a:pt x="79376" y="61607"/>
                  <a:pt x="61607" y="79376"/>
                  <a:pt x="39688" y="79376"/>
                </a:cubicBezTo>
                <a:cubicBezTo>
                  <a:pt x="17769" y="79376"/>
                  <a:pt x="0" y="61607"/>
                  <a:pt x="0" y="39688"/>
                </a:cubicBezTo>
                <a:cubicBezTo>
                  <a:pt x="0" y="17769"/>
                  <a:pt x="17769" y="0"/>
                  <a:pt x="39688" y="0"/>
                </a:cubicBezTo>
                <a:close/>
              </a:path>
            </a:pathLst>
          </a:cu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图片 20"/>
          <p:cNvPicPr>
            <a:picLocks noChangeAspect="1"/>
          </p:cNvPicPr>
          <p:nvPr userDrawn="1">
            <p:custDataLst>
              <p:tags r:id="rId11"/>
            </p:custDataLst>
          </p:nvPr>
        </p:nvPicPr>
        <p:blipFill rotWithShape="1">
          <a:blip r:embed="rId12"/>
          <a:srcRect l="13952" t="4910" r="10882" b="10539"/>
          <a:stretch>
            <a:fillRect/>
          </a:stretch>
        </p:blipFill>
        <p:spPr>
          <a:xfrm>
            <a:off x="615339" y="1286337"/>
            <a:ext cx="5103219" cy="4173642"/>
          </a:xfrm>
          <a:prstGeom prst="rect">
            <a:avLst/>
          </a:prstGeom>
        </p:spPr>
      </p:pic>
      <p:sp>
        <p:nvSpPr>
          <p:cNvPr id="2" name="标题 1"/>
          <p:cNvSpPr>
            <a:spLocks noGrp="1"/>
          </p:cNvSpPr>
          <p:nvPr>
            <p:ph type="ctrTitle" hasCustomPrompt="1"/>
            <p:custDataLst>
              <p:tags r:id="rId13"/>
            </p:custDataLst>
          </p:nvPr>
        </p:nvSpPr>
        <p:spPr>
          <a:xfrm>
            <a:off x="5156835" y="1325245"/>
            <a:ext cx="5955665" cy="2451100"/>
          </a:xfrm>
        </p:spPr>
        <p:txBody>
          <a:bodyPr wrap="square" anchor="b">
            <a:normAutofit/>
          </a:bodyPr>
          <a:lstStyle>
            <a:lvl1pPr algn="r">
              <a:lnSpc>
                <a:spcPct val="100000"/>
              </a:lnSpc>
              <a:defRPr sz="6000">
                <a:solidFill>
                  <a:srgbClr val="000000"/>
                </a:solidFill>
                <a:latin typeface="+mj-lt"/>
              </a:defRPr>
            </a:lvl1pPr>
          </a:lstStyle>
          <a:p>
            <a:r>
              <a:rPr lang="en-US" dirty="0">
                <a:latin typeface="+mj-lt"/>
              </a:rPr>
              <a:t>Click to add title</a:t>
            </a:r>
            <a:endParaRPr lang="en-US" dirty="0">
              <a:latin typeface="+mj-lt"/>
            </a:endParaRPr>
          </a:p>
        </p:txBody>
      </p:sp>
      <p:sp>
        <p:nvSpPr>
          <p:cNvPr id="4" name="日期占位符 3"/>
          <p:cNvSpPr>
            <a:spLocks noGrp="1"/>
          </p:cNvSpPr>
          <p:nvPr>
            <p:ph type="dt" sz="half" idx="10"/>
            <p:custDataLst>
              <p:tags r:id="rId14"/>
            </p:custDataLst>
          </p:nvPr>
        </p:nvSpPr>
        <p:spPr/>
        <p:txBody>
          <a:bodyPr wrap="square">
            <a:normAutofit/>
          </a:bodyPr>
          <a:lstStyle/>
          <a:p>
            <a:r>
              <a:rPr lang="en-US"/>
              <a:t>Date Area</a:t>
            </a:r>
            <a:endParaRPr lang="en-US"/>
          </a:p>
        </p:txBody>
      </p:sp>
      <p:sp>
        <p:nvSpPr>
          <p:cNvPr id="5" name="页脚占位符 4"/>
          <p:cNvSpPr>
            <a:spLocks noGrp="1"/>
          </p:cNvSpPr>
          <p:nvPr>
            <p:ph type="ftr" sz="quarter" idx="11"/>
            <p:custDataLst>
              <p:tags r:id="rId15"/>
            </p:custDataLst>
          </p:nvPr>
        </p:nvSpPr>
        <p:spPr/>
        <p:txBody>
          <a:bodyPr/>
          <a:lstStyle/>
          <a:p>
            <a:endParaRPr lang="en-US"/>
          </a:p>
        </p:txBody>
      </p:sp>
      <p:sp>
        <p:nvSpPr>
          <p:cNvPr id="6" name="灯片编号占位符 5"/>
          <p:cNvSpPr>
            <a:spLocks noGrp="1"/>
          </p:cNvSpPr>
          <p:nvPr>
            <p:ph type="sldNum" sz="quarter" idx="12"/>
            <p:custDataLst>
              <p:tags r:id="rId16"/>
            </p:custDataLst>
          </p:nvPr>
        </p:nvSpPr>
        <p:spPr>
          <a:xfrm>
            <a:off x="8610600" y="6356350"/>
            <a:ext cx="2743200" cy="365125"/>
          </a:xfrm>
        </p:spPr>
        <p:txBody>
          <a:bodyPr wrap="square">
            <a:normAutofit/>
          </a:bodyPr>
          <a:lstStyle/>
          <a:p>
            <a:fld id="{BE5F26B5-172A-4DC2-B0B7-181CFC56B87C}" type="slidenum">
              <a:rPr lang="en-US" smtClean="0"/>
            </a:fld>
            <a:endParaRPr lang="en-US"/>
          </a:p>
        </p:txBody>
      </p:sp>
      <p:sp>
        <p:nvSpPr>
          <p:cNvPr id="10" name="署名占位符 10"/>
          <p:cNvSpPr>
            <a:spLocks noGrp="1"/>
          </p:cNvSpPr>
          <p:nvPr>
            <p:ph type="body" sz="quarter" idx="17" hasCustomPrompt="1"/>
            <p:custDataLst>
              <p:tags r:id="rId17"/>
            </p:custDataLst>
          </p:nvPr>
        </p:nvSpPr>
        <p:spPr>
          <a:xfrm>
            <a:off x="8232500" y="5140099"/>
            <a:ext cx="2880000" cy="504000"/>
          </a:xfrm>
          <a:prstGeom prst="roundRect">
            <a:avLst>
              <a:gd name="adj" fmla="val 50000"/>
            </a:avLst>
          </a:prstGeom>
          <a:solidFill>
            <a:schemeClr val="accent1">
              <a:lumMod val="75000"/>
            </a:schemeClr>
          </a:solidFill>
        </p:spPr>
        <p:txBody>
          <a:bodyPr wrap="square" anchor="ctr">
            <a:normAutofit/>
          </a:bodyPr>
          <a:lstStyle>
            <a:lvl1pPr marL="0" indent="0" algn="ctr">
              <a:lnSpc>
                <a:spcPct val="100000"/>
              </a:lnSpc>
              <a:buNone/>
              <a:defRPr sz="1600" b="1">
                <a:solidFill>
                  <a:srgbClr val="FFFFFF"/>
                </a:solidFill>
                <a:latin typeface="+mn-lt"/>
              </a:defRPr>
            </a:lvl1pPr>
          </a:lstStyle>
          <a:p>
            <a:pPr lvl="0"/>
            <a:r>
              <a:rPr lang="en-US" dirty="0">
                <a:latin typeface="+mn-lt"/>
              </a:rPr>
              <a:t>Click to add text</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14" name="标题"/>
          <p:cNvSpPr txBox="1">
            <a:spLocks noGrp="1"/>
          </p:cNvSpPr>
          <p:nvPr>
            <p:ph type="title" idx="18" hasCustomPrompt="1"/>
            <p:custDataLst>
              <p:tags r:id="rId2"/>
            </p:custDataLst>
          </p:nvPr>
        </p:nvSpPr>
        <p:spPr>
          <a:xfrm>
            <a:off x="1200785" y="745490"/>
            <a:ext cx="7195820" cy="3524885"/>
          </a:xfrm>
          <a:prstGeom prst="rect">
            <a:avLst/>
          </a:prstGeom>
          <a:noFill/>
        </p:spPr>
        <p:txBody>
          <a:bodyPr wrap="square" lIns="0" tIns="0" rIns="0" bIns="0" rtlCol="0" anchor="b" anchorCtr="0">
            <a:normAutofit/>
          </a:bodyPr>
          <a:lstStyle>
            <a:lvl1pPr marL="0" marR="0" algn="l" defTabSz="914400" rtl="0" eaLnBrk="1" fontAlgn="auto" latinLnBrk="0" hangingPunct="1">
              <a:lnSpc>
                <a:spcPct val="100000"/>
              </a:lnSpc>
              <a:buClrTx/>
              <a:buSzTx/>
              <a:buFontTx/>
              <a:buNone/>
              <a:defRPr kumimoji="0" sz="5400" b="0" i="0" u="none" strike="noStrike" kern="1200" cap="none" spc="0" normalizeH="0" baseline="0" noProof="1" dirty="0" err="1">
                <a:gradFill>
                  <a:gsLst>
                    <a:gs pos="0">
                      <a:schemeClr val="accent1"/>
                    </a:gs>
                    <a:gs pos="100000">
                      <a:schemeClr val="accent2"/>
                    </a:gs>
                  </a:gsLst>
                  <a:lin ang="18900000" scaled="0"/>
                </a:gradFill>
                <a:latin typeface="+mj-lt"/>
              </a:defRPr>
            </a:lvl1pPr>
          </a:lstStyle>
          <a:p>
            <a:pPr lvl="0"/>
            <a:r>
              <a:rPr dirty="0">
                <a:latin typeface="+mj-lt"/>
                <a:sym typeface="+mn-ea"/>
              </a:rPr>
              <a:t>Click to add title</a:t>
            </a:r>
            <a:endParaRPr dirty="0">
              <a:sym typeface="+mn-ea"/>
            </a:endParaRPr>
          </a:p>
        </p:txBody>
      </p:sp>
      <p:sp>
        <p:nvSpPr>
          <p:cNvPr id="12" name="副标题"/>
          <p:cNvSpPr txBox="1">
            <a:spLocks noGrp="1"/>
          </p:cNvSpPr>
          <p:nvPr>
            <p:ph type="body" idx="17" hasCustomPrompt="1"/>
            <p:custDataLst>
              <p:tags r:id="rId3"/>
            </p:custDataLst>
          </p:nvPr>
        </p:nvSpPr>
        <p:spPr>
          <a:xfrm>
            <a:off x="1200785" y="4317365"/>
            <a:ext cx="7196455" cy="918845"/>
          </a:xfrm>
          <a:prstGeom prst="rect">
            <a:avLst/>
          </a:prstGeom>
          <a:noFill/>
        </p:spPr>
        <p:txBody>
          <a:bodyPr wrap="square" lIns="0" tIns="0" rIns="0" bIns="0" rtlCol="0" anchor="t" anchorCtr="0">
            <a:normAutofit/>
          </a:bodyPr>
          <a:lstStyle>
            <a:lvl1pPr marL="0" marR="0" algn="l" defTabSz="914400" rtl="0" eaLnBrk="1" fontAlgn="auto" latinLnBrk="0" hangingPunct="1">
              <a:lnSpc>
                <a:spcPct val="100000"/>
              </a:lnSpc>
              <a:buClrTx/>
              <a:buSzTx/>
              <a:buFontTx/>
              <a:buNone/>
              <a:defRPr kumimoji="0" lang="en-US" sz="4400" b="0" i="0" u="none" strike="noStrike" kern="1200" cap="none" spc="0" normalizeH="0" baseline="0" noProof="1" dirty="0">
                <a:gradFill>
                  <a:gsLst>
                    <a:gs pos="0">
                      <a:schemeClr val="accent1"/>
                    </a:gs>
                    <a:gs pos="100000">
                      <a:schemeClr val="tx1"/>
                    </a:gs>
                  </a:gsLst>
                  <a:lin ang="16200000" scaled="0"/>
                </a:gradFill>
                <a:latin typeface="+mj-lt"/>
              </a:defRPr>
            </a:lvl1pPr>
          </a:lstStyle>
          <a:p>
            <a:pPr lvl="0" algn="l"/>
            <a:r>
              <a:rPr>
                <a:latin typeface="+mj-lt"/>
                <a:sym typeface="+mn-ea"/>
              </a:rPr>
              <a:t>Click to add text</a:t>
            </a:r>
            <a:endParaRPr>
              <a:sym typeface="+mn-ea"/>
            </a:endParaRPr>
          </a:p>
        </p:txBody>
      </p:sp>
      <p:sp>
        <p:nvSpPr>
          <p:cNvPr id="34" name="任意多边形: 形状 33"/>
          <p:cNvSpPr/>
          <p:nvPr userDrawn="1">
            <p:custDataLst>
              <p:tags r:id="rId4"/>
            </p:custDataLst>
          </p:nvPr>
        </p:nvSpPr>
        <p:spPr>
          <a:xfrm>
            <a:off x="4524647" y="-14513"/>
            <a:ext cx="2939329" cy="1192893"/>
          </a:xfrm>
          <a:custGeom>
            <a:avLst/>
            <a:gdLst>
              <a:gd name="connsiteX0" fmla="*/ 0 w 2939329"/>
              <a:gd name="connsiteY0" fmla="*/ 0 h 1192893"/>
              <a:gd name="connsiteX1" fmla="*/ 2939329 w 2939329"/>
              <a:gd name="connsiteY1" fmla="*/ 0 h 1192893"/>
              <a:gd name="connsiteX2" fmla="*/ 2903922 w 2939329"/>
              <a:gd name="connsiteY2" fmla="*/ 137700 h 1192893"/>
              <a:gd name="connsiteX3" fmla="*/ 1469664 w 2939329"/>
              <a:gd name="connsiteY3" fmla="*/ 1192893 h 1192893"/>
              <a:gd name="connsiteX4" fmla="*/ 35406 w 2939329"/>
              <a:gd name="connsiteY4" fmla="*/ 137700 h 1192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329" h="1192893">
                <a:moveTo>
                  <a:pt x="0" y="0"/>
                </a:moveTo>
                <a:lnTo>
                  <a:pt x="2939329" y="0"/>
                </a:lnTo>
                <a:lnTo>
                  <a:pt x="2903922" y="137700"/>
                </a:lnTo>
                <a:cubicBezTo>
                  <a:pt x="2713780" y="749025"/>
                  <a:pt x="2143557" y="1192893"/>
                  <a:pt x="1469664" y="1192893"/>
                </a:cubicBezTo>
                <a:cubicBezTo>
                  <a:pt x="795771" y="1192893"/>
                  <a:pt x="225548" y="749025"/>
                  <a:pt x="35406" y="137700"/>
                </a:cubicBezTo>
                <a:close/>
              </a:path>
            </a:pathLst>
          </a:custGeom>
          <a:gradFill flip="none" rotWithShape="1">
            <a:gsLst>
              <a:gs pos="34000">
                <a:schemeClr val="tx2">
                  <a:alpha val="0"/>
                </a:schemeClr>
              </a:gs>
              <a:gs pos="61000">
                <a:schemeClr val="accent2">
                  <a:lumMod val="50000"/>
                  <a:alpha val="50000"/>
                </a:schemeClr>
              </a:gs>
              <a:gs pos="82000">
                <a:schemeClr val="accent2">
                  <a:alpha val="90000"/>
                </a:schemeClr>
              </a:gs>
              <a:gs pos="88000">
                <a:schemeClr val="accent1">
                  <a:alpha val="90000"/>
                </a:schemeClr>
              </a:gs>
              <a:gs pos="100000">
                <a:schemeClr val="accent1">
                  <a:alpha val="9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椭圆 7"/>
          <p:cNvSpPr/>
          <p:nvPr>
            <p:custDataLst>
              <p:tags r:id="rId5"/>
            </p:custDataLst>
          </p:nvPr>
        </p:nvSpPr>
        <p:spPr>
          <a:xfrm>
            <a:off x="7268904" y="2974639"/>
            <a:ext cx="454361" cy="454361"/>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椭圆 6"/>
          <p:cNvSpPr/>
          <p:nvPr>
            <p:custDataLst>
              <p:tags r:id="rId6"/>
            </p:custDataLst>
          </p:nvPr>
        </p:nvSpPr>
        <p:spPr>
          <a:xfrm flipH="1" flipV="1">
            <a:off x="10270471" y="3781107"/>
            <a:ext cx="720744" cy="720744"/>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任意多边形: 形状 37"/>
          <p:cNvSpPr/>
          <p:nvPr>
            <p:custDataLst>
              <p:tags r:id="rId7"/>
            </p:custDataLst>
          </p:nvPr>
        </p:nvSpPr>
        <p:spPr>
          <a:xfrm flipH="1" flipV="1">
            <a:off x="11187520" y="967176"/>
            <a:ext cx="1004480" cy="1725224"/>
          </a:xfrm>
          <a:custGeom>
            <a:avLst/>
            <a:gdLst>
              <a:gd name="connsiteX0" fmla="*/ 141868 w 1004480"/>
              <a:gd name="connsiteY0" fmla="*/ 1725224 h 1725224"/>
              <a:gd name="connsiteX1" fmla="*/ 53671 w 1004480"/>
              <a:gd name="connsiteY1" fmla="*/ 1720770 h 1725224"/>
              <a:gd name="connsiteX2" fmla="*/ 0 w 1004480"/>
              <a:gd name="connsiteY2" fmla="*/ 1712579 h 1725224"/>
              <a:gd name="connsiteX3" fmla="*/ 0 w 1004480"/>
              <a:gd name="connsiteY3" fmla="*/ 12645 h 1725224"/>
              <a:gd name="connsiteX4" fmla="*/ 53671 w 1004480"/>
              <a:gd name="connsiteY4" fmla="*/ 4454 h 1725224"/>
              <a:gd name="connsiteX5" fmla="*/ 141868 w 1004480"/>
              <a:gd name="connsiteY5" fmla="*/ 0 h 1725224"/>
              <a:gd name="connsiteX6" fmla="*/ 1004480 w 1004480"/>
              <a:gd name="connsiteY6" fmla="*/ 862612 h 1725224"/>
              <a:gd name="connsiteX7" fmla="*/ 141868 w 1004480"/>
              <a:gd name="connsiteY7" fmla="*/ 1725224 h 1725224"/>
              <a:gd name="connsiteX0-1" fmla="*/ 440632 w 1303244"/>
              <a:gd name="connsiteY0-2" fmla="*/ 1725224 h 1725224"/>
              <a:gd name="connsiteX1-3" fmla="*/ 352435 w 1303244"/>
              <a:gd name="connsiteY1-4" fmla="*/ 1720770 h 1725224"/>
              <a:gd name="connsiteX2-5" fmla="*/ 0 w 1303244"/>
              <a:gd name="connsiteY2-6" fmla="*/ 1160318 h 1725224"/>
              <a:gd name="connsiteX3-7" fmla="*/ 298764 w 1303244"/>
              <a:gd name="connsiteY3-8" fmla="*/ 12645 h 1725224"/>
              <a:gd name="connsiteX4-9" fmla="*/ 352435 w 1303244"/>
              <a:gd name="connsiteY4-10" fmla="*/ 4454 h 1725224"/>
              <a:gd name="connsiteX5-11" fmla="*/ 440632 w 1303244"/>
              <a:gd name="connsiteY5-12" fmla="*/ 0 h 1725224"/>
              <a:gd name="connsiteX6-13" fmla="*/ 1303244 w 1303244"/>
              <a:gd name="connsiteY6-14" fmla="*/ 862612 h 1725224"/>
              <a:gd name="connsiteX7-15" fmla="*/ 440632 w 1303244"/>
              <a:gd name="connsiteY7-16" fmla="*/ 1725224 h 1725224"/>
              <a:gd name="connsiteX0-17" fmla="*/ 0 w 1303244"/>
              <a:gd name="connsiteY0-18" fmla="*/ 1160318 h 1725224"/>
              <a:gd name="connsiteX1-19" fmla="*/ 298764 w 1303244"/>
              <a:gd name="connsiteY1-20" fmla="*/ 12645 h 1725224"/>
              <a:gd name="connsiteX2-21" fmla="*/ 352435 w 1303244"/>
              <a:gd name="connsiteY2-22" fmla="*/ 4454 h 1725224"/>
              <a:gd name="connsiteX3-23" fmla="*/ 440632 w 1303244"/>
              <a:gd name="connsiteY3-24" fmla="*/ 0 h 1725224"/>
              <a:gd name="connsiteX4-25" fmla="*/ 1303244 w 1303244"/>
              <a:gd name="connsiteY4-26" fmla="*/ 862612 h 1725224"/>
              <a:gd name="connsiteX5-27" fmla="*/ 440632 w 1303244"/>
              <a:gd name="connsiteY5-28" fmla="*/ 1725224 h 1725224"/>
              <a:gd name="connsiteX6-29" fmla="*/ 352435 w 1303244"/>
              <a:gd name="connsiteY6-30" fmla="*/ 1720770 h 1725224"/>
              <a:gd name="connsiteX7-31" fmla="*/ 91440 w 1303244"/>
              <a:gd name="connsiteY7-32" fmla="*/ 1251758 h 1725224"/>
              <a:gd name="connsiteX0-33" fmla="*/ 3330 w 1306574"/>
              <a:gd name="connsiteY0-34" fmla="*/ 1160318 h 1725224"/>
              <a:gd name="connsiteX1-35" fmla="*/ 0 w 1306574"/>
              <a:gd name="connsiteY1-36" fmla="*/ 1140396 h 1725224"/>
              <a:gd name="connsiteX2-37" fmla="*/ 302094 w 1306574"/>
              <a:gd name="connsiteY2-38" fmla="*/ 12645 h 1725224"/>
              <a:gd name="connsiteX3-39" fmla="*/ 355765 w 1306574"/>
              <a:gd name="connsiteY3-40" fmla="*/ 4454 h 1725224"/>
              <a:gd name="connsiteX4-41" fmla="*/ 443962 w 1306574"/>
              <a:gd name="connsiteY4-42" fmla="*/ 0 h 1725224"/>
              <a:gd name="connsiteX5-43" fmla="*/ 1306574 w 1306574"/>
              <a:gd name="connsiteY5-44" fmla="*/ 862612 h 1725224"/>
              <a:gd name="connsiteX6-45" fmla="*/ 443962 w 1306574"/>
              <a:gd name="connsiteY6-46" fmla="*/ 1725224 h 1725224"/>
              <a:gd name="connsiteX7-47" fmla="*/ 355765 w 1306574"/>
              <a:gd name="connsiteY7-48" fmla="*/ 1720770 h 1725224"/>
              <a:gd name="connsiteX8" fmla="*/ 94770 w 1306574"/>
              <a:gd name="connsiteY8" fmla="*/ 1251758 h 1725224"/>
              <a:gd name="connsiteX0-49" fmla="*/ 0 w 1303244"/>
              <a:gd name="connsiteY0-50" fmla="*/ 1160318 h 1725224"/>
              <a:gd name="connsiteX1-51" fmla="*/ 298764 w 1303244"/>
              <a:gd name="connsiteY1-52" fmla="*/ 12645 h 1725224"/>
              <a:gd name="connsiteX2-53" fmla="*/ 352435 w 1303244"/>
              <a:gd name="connsiteY2-54" fmla="*/ 4454 h 1725224"/>
              <a:gd name="connsiteX3-55" fmla="*/ 440632 w 1303244"/>
              <a:gd name="connsiteY3-56" fmla="*/ 0 h 1725224"/>
              <a:gd name="connsiteX4-57" fmla="*/ 1303244 w 1303244"/>
              <a:gd name="connsiteY4-58" fmla="*/ 862612 h 1725224"/>
              <a:gd name="connsiteX5-59" fmla="*/ 440632 w 1303244"/>
              <a:gd name="connsiteY5-60" fmla="*/ 1725224 h 1725224"/>
              <a:gd name="connsiteX6-61" fmla="*/ 352435 w 1303244"/>
              <a:gd name="connsiteY6-62" fmla="*/ 1720770 h 1725224"/>
              <a:gd name="connsiteX7-63" fmla="*/ 91440 w 1303244"/>
              <a:gd name="connsiteY7-64" fmla="*/ 1251758 h 1725224"/>
              <a:gd name="connsiteX0-65" fmla="*/ 207324 w 1211804"/>
              <a:gd name="connsiteY0-66" fmla="*/ 12645 h 1725224"/>
              <a:gd name="connsiteX1-67" fmla="*/ 260995 w 1211804"/>
              <a:gd name="connsiteY1-68" fmla="*/ 4454 h 1725224"/>
              <a:gd name="connsiteX2-69" fmla="*/ 349192 w 1211804"/>
              <a:gd name="connsiteY2-70" fmla="*/ 0 h 1725224"/>
              <a:gd name="connsiteX3-71" fmla="*/ 1211804 w 1211804"/>
              <a:gd name="connsiteY3-72" fmla="*/ 862612 h 1725224"/>
              <a:gd name="connsiteX4-73" fmla="*/ 349192 w 1211804"/>
              <a:gd name="connsiteY4-74" fmla="*/ 1725224 h 1725224"/>
              <a:gd name="connsiteX5-75" fmla="*/ 260995 w 1211804"/>
              <a:gd name="connsiteY5-76" fmla="*/ 1720770 h 1725224"/>
              <a:gd name="connsiteX6-77" fmla="*/ 0 w 1211804"/>
              <a:gd name="connsiteY6-78" fmla="*/ 1251758 h 1725224"/>
              <a:gd name="connsiteX0-79" fmla="*/ 0 w 1004480"/>
              <a:gd name="connsiteY0-80" fmla="*/ 12645 h 1725224"/>
              <a:gd name="connsiteX1-81" fmla="*/ 53671 w 1004480"/>
              <a:gd name="connsiteY1-82" fmla="*/ 4454 h 1725224"/>
              <a:gd name="connsiteX2-83" fmla="*/ 141868 w 1004480"/>
              <a:gd name="connsiteY2-84" fmla="*/ 0 h 1725224"/>
              <a:gd name="connsiteX3-85" fmla="*/ 1004480 w 1004480"/>
              <a:gd name="connsiteY3-86" fmla="*/ 862612 h 1725224"/>
              <a:gd name="connsiteX4-87" fmla="*/ 141868 w 1004480"/>
              <a:gd name="connsiteY4-88" fmla="*/ 1725224 h 1725224"/>
              <a:gd name="connsiteX5-89" fmla="*/ 53671 w 1004480"/>
              <a:gd name="connsiteY5-90" fmla="*/ 1720770 h 17252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4480" h="1725224">
                <a:moveTo>
                  <a:pt x="0" y="12645"/>
                </a:moveTo>
                <a:lnTo>
                  <a:pt x="53671" y="4454"/>
                </a:lnTo>
                <a:cubicBezTo>
                  <a:pt x="82669" y="1509"/>
                  <a:pt x="112093" y="0"/>
                  <a:pt x="141868" y="0"/>
                </a:cubicBezTo>
                <a:cubicBezTo>
                  <a:pt x="618275" y="0"/>
                  <a:pt x="1004480" y="386205"/>
                  <a:pt x="1004480" y="862612"/>
                </a:cubicBezTo>
                <a:cubicBezTo>
                  <a:pt x="1004480" y="1339019"/>
                  <a:pt x="618275" y="1725224"/>
                  <a:pt x="141868" y="1725224"/>
                </a:cubicBezTo>
                <a:cubicBezTo>
                  <a:pt x="112093" y="1725224"/>
                  <a:pt x="82669" y="1723715"/>
                  <a:pt x="53671" y="1720770"/>
                </a:cubicBezTo>
              </a:path>
            </a:pathLst>
          </a:custGeom>
          <a:gradFill flip="none" rotWithShape="1">
            <a:gsLst>
              <a:gs pos="34000">
                <a:schemeClr val="tx2">
                  <a:alpha val="0"/>
                </a:schemeClr>
              </a:gs>
              <a:gs pos="55000">
                <a:schemeClr val="accent2">
                  <a:lumMod val="50000"/>
                  <a:alpha val="20000"/>
                </a:schemeClr>
              </a:gs>
              <a:gs pos="82000">
                <a:schemeClr val="accent2">
                  <a:alpha val="60000"/>
                </a:schemeClr>
              </a:gs>
              <a:gs pos="90000">
                <a:schemeClr val="accent1">
                  <a:alpha val="80000"/>
                </a:schemeClr>
              </a:gs>
              <a:gs pos="100000">
                <a:schemeClr val="accent1">
                  <a:alpha val="80000"/>
                </a:schemeClr>
              </a:gs>
            </a:gsLst>
            <a:lin ang="900000" scaled="0"/>
            <a:tileRect/>
          </a:gradFill>
          <a:ln w="22225">
            <a:gradFill>
              <a:gsLst>
                <a:gs pos="0">
                  <a:schemeClr val="bg2"/>
                </a:gs>
                <a:gs pos="53000">
                  <a:schemeClr val="accent3"/>
                </a:gs>
                <a:gs pos="100000">
                  <a:schemeClr val="bg2"/>
                </a:gs>
              </a:gsLst>
              <a:lin ang="5400000" scaled="1"/>
            </a:gradFill>
            <a:headEnd w="lg" len="lg"/>
            <a:tailEnd w="sm" len="s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矩形 8"/>
          <p:cNvSpPr/>
          <p:nvPr>
            <p:custDataLst>
              <p:tags r:id="rId8"/>
            </p:custDataLst>
          </p:nvPr>
        </p:nvSpPr>
        <p:spPr>
          <a:xfrm>
            <a:off x="8870607" y="-14514"/>
            <a:ext cx="1169923" cy="5932714"/>
          </a:xfrm>
          <a:prstGeom prst="rect">
            <a:avLst/>
          </a:prstGeom>
          <a:gradFill>
            <a:gsLst>
              <a:gs pos="95000">
                <a:schemeClr val="accent2">
                  <a:lumMod val="90000"/>
                  <a:lumOff val="10000"/>
                </a:schemeClr>
              </a:gs>
              <a:gs pos="98000">
                <a:schemeClr val="accent2">
                  <a:lumMod val="75000"/>
                </a:schemeClr>
              </a:gs>
              <a:gs pos="100000">
                <a:schemeClr val="accent2">
                  <a:lumMod val="75000"/>
                </a:schemeClr>
              </a:gs>
              <a:gs pos="2000">
                <a:schemeClr val="accent2">
                  <a:lumMod val="75000"/>
                </a:schemeClr>
              </a:gs>
              <a:gs pos="0">
                <a:schemeClr val="accent2">
                  <a:lumMod val="75000"/>
                </a:schemeClr>
              </a:gs>
              <a:gs pos="5000">
                <a:schemeClr val="accent2">
                  <a:lumMod val="90000"/>
                  <a:lumOff val="10000"/>
                </a:schemeClr>
              </a:gs>
              <a:gs pos="50000">
                <a:schemeClr val="accent1"/>
              </a:gs>
              <a:gs pos="10000">
                <a:schemeClr val="accent1"/>
              </a:gs>
              <a:gs pos="90000">
                <a:schemeClr val="accent1"/>
              </a:gs>
            </a:gsLst>
            <a:lin ang="0" scaled="0"/>
          </a:gradFill>
          <a:ln w="47625">
            <a:noFill/>
          </a:ln>
          <a:effectLst>
            <a:glow rad="444500">
              <a:schemeClr val="accent2">
                <a:lumMod val="50000"/>
                <a:alpha val="5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梯形 9"/>
          <p:cNvSpPr/>
          <p:nvPr>
            <p:custDataLst>
              <p:tags r:id="rId9"/>
            </p:custDataLst>
          </p:nvPr>
        </p:nvSpPr>
        <p:spPr>
          <a:xfrm>
            <a:off x="7975110" y="5918201"/>
            <a:ext cx="2960915" cy="443386"/>
          </a:xfrm>
          <a:prstGeom prst="trapezoid">
            <a:avLst>
              <a:gd name="adj" fmla="val 205096"/>
            </a:avLst>
          </a:prstGeom>
          <a:gradFill>
            <a:gsLst>
              <a:gs pos="85000">
                <a:schemeClr val="accent2">
                  <a:lumMod val="75000"/>
                  <a:alpha val="70000"/>
                </a:schemeClr>
              </a:gs>
              <a:gs pos="15000">
                <a:schemeClr val="accent2">
                  <a:lumMod val="75000"/>
                  <a:alpha val="70000"/>
                </a:schemeClr>
              </a:gs>
              <a:gs pos="50000">
                <a:schemeClr val="accent1">
                  <a:alpha val="80000"/>
                </a:schemeClr>
              </a:gs>
            </a:gsLst>
            <a:lin ang="0" scaled="0"/>
          </a:gradFill>
          <a:ln>
            <a:noFill/>
          </a:ln>
          <a:effectLst>
            <a:glow rad="127000">
              <a:schemeClr val="accent2">
                <a:lumMod val="75000"/>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custDataLst>
              <p:tags r:id="rId10"/>
            </p:custDataLst>
          </p:nvPr>
        </p:nvCxnSpPr>
        <p:spPr>
          <a:xfrm>
            <a:off x="6794870" y="6404428"/>
            <a:ext cx="5346330" cy="0"/>
          </a:xfrm>
          <a:prstGeom prst="line">
            <a:avLst/>
          </a:prstGeom>
          <a:ln w="25400">
            <a:gradFill>
              <a:gsLst>
                <a:gs pos="50000">
                  <a:schemeClr val="accent1">
                    <a:lumMod val="75000"/>
                    <a:alpha val="80000"/>
                  </a:schemeClr>
                </a:gs>
                <a:gs pos="70000">
                  <a:schemeClr val="accent2">
                    <a:lumMod val="75000"/>
                    <a:alpha val="80000"/>
                  </a:schemeClr>
                </a:gs>
                <a:gs pos="30000">
                  <a:schemeClr val="accent2">
                    <a:lumMod val="75000"/>
                    <a:alpha val="80000"/>
                  </a:schemeClr>
                </a:gs>
                <a:gs pos="0">
                  <a:schemeClr val="tx2">
                    <a:alpha val="80000"/>
                  </a:schemeClr>
                </a:gs>
                <a:gs pos="100000">
                  <a:schemeClr val="tx2">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1"/>
            </p:custDataLst>
          </p:nvPr>
        </p:nvCxnSpPr>
        <p:spPr>
          <a:xfrm>
            <a:off x="6788520" y="6495596"/>
            <a:ext cx="5359030" cy="0"/>
          </a:xfrm>
          <a:prstGeom prst="line">
            <a:avLst/>
          </a:prstGeom>
          <a:ln w="25400">
            <a:gradFill>
              <a:gsLst>
                <a:gs pos="50000">
                  <a:schemeClr val="accent1">
                    <a:lumMod val="75000"/>
                    <a:alpha val="70000"/>
                  </a:schemeClr>
                </a:gs>
                <a:gs pos="70000">
                  <a:schemeClr val="accent2">
                    <a:lumMod val="75000"/>
                    <a:alpha val="70000"/>
                  </a:schemeClr>
                </a:gs>
                <a:gs pos="30000">
                  <a:schemeClr val="accent2">
                    <a:lumMod val="75000"/>
                    <a:alpha val="70000"/>
                  </a:schemeClr>
                </a:gs>
                <a:gs pos="0">
                  <a:schemeClr val="tx2">
                    <a:alpha val="70000"/>
                  </a:schemeClr>
                </a:gs>
                <a:gs pos="100000">
                  <a:schemeClr val="tx2">
                    <a:alpha val="7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2"/>
            </p:custDataLst>
          </p:nvPr>
        </p:nvCxnSpPr>
        <p:spPr>
          <a:xfrm>
            <a:off x="6788520" y="6677932"/>
            <a:ext cx="5359030" cy="0"/>
          </a:xfrm>
          <a:prstGeom prst="line">
            <a:avLst/>
          </a:prstGeom>
          <a:ln w="25400">
            <a:gradFill>
              <a:gsLst>
                <a:gs pos="50000">
                  <a:schemeClr val="accent1">
                    <a:lumMod val="75000"/>
                    <a:alpha val="50000"/>
                  </a:schemeClr>
                </a:gs>
                <a:gs pos="70000">
                  <a:schemeClr val="accent2">
                    <a:lumMod val="75000"/>
                    <a:alpha val="50000"/>
                  </a:schemeClr>
                </a:gs>
                <a:gs pos="30000">
                  <a:schemeClr val="accent2">
                    <a:lumMod val="75000"/>
                    <a:alpha val="50000"/>
                  </a:schemeClr>
                </a:gs>
                <a:gs pos="0">
                  <a:schemeClr val="tx2">
                    <a:alpha val="50000"/>
                  </a:schemeClr>
                </a:gs>
                <a:gs pos="100000">
                  <a:schemeClr val="tx2">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3"/>
            </p:custDataLst>
          </p:nvPr>
        </p:nvCxnSpPr>
        <p:spPr>
          <a:xfrm>
            <a:off x="6788520" y="6769100"/>
            <a:ext cx="5359030" cy="0"/>
          </a:xfrm>
          <a:prstGeom prst="line">
            <a:avLst/>
          </a:prstGeom>
          <a:ln w="25400">
            <a:gradFill>
              <a:gsLst>
                <a:gs pos="50000">
                  <a:schemeClr val="accent1">
                    <a:lumMod val="75000"/>
                    <a:alpha val="40000"/>
                  </a:schemeClr>
                </a:gs>
                <a:gs pos="70000">
                  <a:schemeClr val="accent2">
                    <a:lumMod val="75000"/>
                    <a:alpha val="40000"/>
                  </a:schemeClr>
                </a:gs>
                <a:gs pos="30000">
                  <a:schemeClr val="accent2">
                    <a:lumMod val="75000"/>
                    <a:alpha val="40000"/>
                  </a:schemeClr>
                </a:gs>
                <a:gs pos="0">
                  <a:schemeClr val="tx2">
                    <a:alpha val="40000"/>
                  </a:schemeClr>
                </a:gs>
                <a:gs pos="100000">
                  <a:schemeClr val="tx2">
                    <a:alpha val="4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14"/>
            </p:custDataLst>
          </p:nvPr>
        </p:nvCxnSpPr>
        <p:spPr>
          <a:xfrm>
            <a:off x="6788520" y="6586764"/>
            <a:ext cx="5359030" cy="0"/>
          </a:xfrm>
          <a:prstGeom prst="line">
            <a:avLst/>
          </a:prstGeom>
          <a:ln w="25400">
            <a:gradFill>
              <a:gsLst>
                <a:gs pos="50000">
                  <a:schemeClr val="accent1">
                    <a:lumMod val="75000"/>
                    <a:alpha val="60000"/>
                  </a:schemeClr>
                </a:gs>
                <a:gs pos="70000">
                  <a:schemeClr val="accent2">
                    <a:lumMod val="75000"/>
                    <a:alpha val="60000"/>
                  </a:schemeClr>
                </a:gs>
                <a:gs pos="30000">
                  <a:schemeClr val="accent2">
                    <a:lumMod val="75000"/>
                    <a:alpha val="60000"/>
                  </a:schemeClr>
                </a:gs>
                <a:gs pos="0">
                  <a:schemeClr val="tx2">
                    <a:alpha val="60000"/>
                  </a:schemeClr>
                </a:gs>
                <a:gs pos="100000">
                  <a:schemeClr val="tx2">
                    <a:alpha val="6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9" name="椭圆 28"/>
          <p:cNvSpPr/>
          <p:nvPr>
            <p:custDataLst>
              <p:tags r:id="rId15"/>
            </p:custDataLst>
          </p:nvPr>
        </p:nvSpPr>
        <p:spPr>
          <a:xfrm flipV="1">
            <a:off x="8396733" y="4387506"/>
            <a:ext cx="720744" cy="720744"/>
          </a:xfrm>
          <a:prstGeom prst="ellipse">
            <a:avLst/>
          </a:prstGeom>
          <a:gradFill flip="none" rotWithShape="1">
            <a:gsLst>
              <a:gs pos="30000">
                <a:schemeClr val="tx2"/>
              </a:gs>
              <a:gs pos="53000">
                <a:schemeClr val="tx2">
                  <a:lumMod val="75000"/>
                  <a:lumOff val="25000"/>
                </a:schemeClr>
              </a:gs>
              <a:gs pos="74000">
                <a:schemeClr val="accent2"/>
              </a:gs>
              <a:gs pos="88000">
                <a:schemeClr val="accent1"/>
              </a:gs>
              <a:gs pos="100000">
                <a:schemeClr val="accent1"/>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日期占位符 3"/>
          <p:cNvSpPr>
            <a:spLocks noGrp="1"/>
          </p:cNvSpPr>
          <p:nvPr>
            <p:ph type="dt" sz="half" idx="10"/>
            <p:custDataLst>
              <p:tags r:id="rId16"/>
            </p:custDataLst>
          </p:nvPr>
        </p:nvSpPr>
        <p:spPr>
          <a:xfrm>
            <a:off x="612000" y="6314400"/>
            <a:ext cx="2700000" cy="316800"/>
          </a:xfrm>
        </p:spPr>
        <p:txBody>
          <a:bodyPr/>
          <a:lstStyle/>
          <a:p>
            <a:r>
              <a:rPr lang="en-US"/>
              <a:t>Date Area</a:t>
            </a:r>
            <a:endParaRPr lang="en-US"/>
          </a:p>
        </p:txBody>
      </p:sp>
      <p:sp>
        <p:nvSpPr>
          <p:cNvPr id="5" name="页脚占位符 4"/>
          <p:cNvSpPr>
            <a:spLocks noGrp="1"/>
          </p:cNvSpPr>
          <p:nvPr>
            <p:ph type="ftr" sz="quarter" idx="11"/>
            <p:custDataLst>
              <p:tags r:id="rId17"/>
            </p:custDataLst>
          </p:nvPr>
        </p:nvSpPr>
        <p:spPr>
          <a:xfrm>
            <a:off x="4116000" y="6314400"/>
            <a:ext cx="3960000" cy="316800"/>
          </a:xfrm>
        </p:spPr>
        <p:txBody>
          <a:bodyPr/>
          <a:lstStyle/>
          <a:p>
            <a:endParaRPr lang="en-US" dirty="0"/>
          </a:p>
        </p:txBody>
      </p:sp>
      <p:sp>
        <p:nvSpPr>
          <p:cNvPr id="6" name="灯片编号占位符 5"/>
          <p:cNvSpPr>
            <a:spLocks noGrp="1"/>
          </p:cNvSpPr>
          <p:nvPr>
            <p:ph type="sldNum" sz="quarter" idx="12"/>
            <p:custDataLst>
              <p:tags r:id="rId18"/>
            </p:custDataLst>
          </p:nvPr>
        </p:nvSpPr>
        <p:spPr>
          <a:xfrm>
            <a:off x="8877600" y="6314400"/>
            <a:ext cx="2700000" cy="316800"/>
          </a:xfrm>
        </p:spPr>
        <p:txBody>
          <a:bodyPr/>
          <a:lstStyle/>
          <a:p>
            <a:fld id="{49AE70B2-8BF9-45C0-BB95-33D1B9D3A854}" type="slidenum">
              <a:rPr lang="en-US" smtClean="0"/>
            </a:fld>
            <a:endParaRPr lang="en-US" dirty="0"/>
          </a:p>
        </p:txBody>
      </p:sp>
      <p:sp>
        <p:nvSpPr>
          <p:cNvPr id="23" name="署名占位符 10"/>
          <p:cNvSpPr>
            <a:spLocks noGrp="1"/>
          </p:cNvSpPr>
          <p:nvPr>
            <p:ph type="body" sz="quarter" idx="19" hasCustomPrompt="1"/>
            <p:custDataLst>
              <p:tags r:id="rId19"/>
            </p:custDataLst>
          </p:nvPr>
        </p:nvSpPr>
        <p:spPr>
          <a:xfrm>
            <a:off x="970280" y="5246555"/>
            <a:ext cx="2188800" cy="453601"/>
          </a:xfrm>
          <a:prstGeom prst="parallelogram">
            <a:avLst>
              <a:gd name="adj" fmla="val 37506"/>
            </a:avLst>
          </a:prstGeom>
          <a:gradFill>
            <a:gsLst>
              <a:gs pos="12000">
                <a:schemeClr val="accent2"/>
              </a:gs>
              <a:gs pos="100000">
                <a:schemeClr val="bg1">
                  <a:alpha val="0"/>
                </a:schemeClr>
              </a:gs>
            </a:gsLst>
            <a:lin ang="10800000" scaled="0"/>
          </a:gradFill>
        </p:spPr>
        <p:txBody>
          <a:bodyPr wrap="square" anchor="ctr">
            <a:normAutofit/>
          </a:bodyPr>
          <a:lstStyle>
            <a:lvl1pPr marL="0" indent="0" algn="ctr">
              <a:lnSpc>
                <a:spcPct val="100000"/>
              </a:lnSpc>
              <a:buNone/>
              <a:defRPr sz="1600" u="none" strike="noStrike" kern="1200" cap="none" spc="0" normalizeH="0">
                <a:latin typeface="+mn-lt"/>
              </a:defRPr>
            </a:lvl1pPr>
          </a:lstStyle>
          <a:p>
            <a:pPr lvl="0"/>
            <a:r>
              <a:rPr lang="en-US" dirty="0">
                <a:latin typeface="+mn-lt"/>
              </a:rPr>
              <a:t>Click to add text</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9" name="正文"/>
          <p:cNvSpPr txBox="1">
            <a:spLocks noGrp="1"/>
          </p:cNvSpPr>
          <p:nvPr>
            <p:ph idx="4" hasCustomPrompt="1"/>
            <p:custDataLst>
              <p:tags r:id="rId2"/>
            </p:custDataLst>
          </p:nvPr>
        </p:nvSpPr>
        <p:spPr>
          <a:xfrm>
            <a:off x="608400" y="1490400"/>
            <a:ext cx="10969200" cy="47592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
                <a:srgbClr val="FACA60"/>
              </a:buClr>
              <a:buSzTx/>
              <a:buFont typeface="Arial" panose="020B0604020202020204" pitchFamily="34" charset="0"/>
              <a:buChar char="●"/>
              <a:defRPr kumimoji="0" lang="en-US" sz="1800" b="0" i="0" u="none" strike="noStrike" kern="1200" cap="none" spc="0" normalizeH="0" baseline="0" noProof="1" dirty="0">
                <a:ln>
                  <a:noFill/>
                  <a:prstDash val="sysDot"/>
                </a:ln>
                <a:solidFill>
                  <a:schemeClr val="tx1"/>
                </a:solidFill>
                <a:uFillTx/>
                <a:latin typeface="+mn-lt"/>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solidFill>
                <a:uFillTx/>
                <a:latin typeface="+mn-lt"/>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solidFill>
                <a:uFillTx/>
                <a:latin typeface="+mn-lt"/>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solidFill>
                <a:uFillTx/>
                <a:latin typeface="+mn-lt"/>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solidFill>
                <a:uFillTx/>
                <a:latin typeface="+mn-lt"/>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buClr>
                <a:srgbClr val="FACA60"/>
              </a:buClr>
            </a:pPr>
            <a:r>
              <a:rPr dirty="0">
                <a:latin typeface="+mn-lt"/>
                <a:sym typeface="+mn-ea"/>
              </a:rPr>
              <a:t>Click to add text</a:t>
            </a:r>
            <a:endParaRPr dirty="0">
              <a:sym typeface="+mn-ea"/>
            </a:endParaRPr>
          </a:p>
        </p:txBody>
      </p:sp>
      <p:sp>
        <p:nvSpPr>
          <p:cNvPr id="8" name="标题"/>
          <p:cNvSpPr txBox="1">
            <a:spLocks noGrp="1"/>
          </p:cNvSpPr>
          <p:nvPr>
            <p:ph type="title" idx="3" hasCustomPrompt="1"/>
            <p:custDataLst>
              <p:tags r:id="rId3"/>
            </p:custDataLst>
          </p:nvPr>
        </p:nvSpPr>
        <p:spPr>
          <a:xfrm>
            <a:off x="608330" y="508635"/>
            <a:ext cx="10968990" cy="763270"/>
          </a:xfrm>
          <a:prstGeom prst="rect">
            <a:avLst/>
          </a:prstGeom>
          <a:noFill/>
          <a:ln>
            <a:noFill/>
            <a:prstDash val="sysDash"/>
          </a:ln>
        </p:spPr>
        <p:txBody>
          <a:bodyPr wrap="square" rtlCol="0">
            <a:normAutofit/>
          </a:bodyPr>
          <a:lstStyle>
            <a:lvl1pPr marL="0" marR="0" indent="0" algn="l" defTabSz="914400" rtl="0" eaLnBrk="1" fontAlgn="auto" latinLnBrk="0" hangingPunct="1">
              <a:lnSpc>
                <a:spcPct val="100000"/>
              </a:lnSpc>
              <a:buClrTx/>
              <a:buSzTx/>
              <a:buFontTx/>
              <a:buNone/>
              <a:defRPr kumimoji="0" lang="en-US" sz="4000" b="0" i="0" u="none" strike="noStrike" kern="1200" cap="none" spc="0" normalizeH="0" baseline="0" noProof="1" dirty="0">
                <a:ln>
                  <a:noFill/>
                  <a:prstDash val="sysDot"/>
                </a:ln>
                <a:gradFill>
                  <a:gsLst>
                    <a:gs pos="0">
                      <a:schemeClr val="tx1"/>
                    </a:gs>
                    <a:gs pos="90000">
                      <a:schemeClr val="accent1"/>
                    </a:gs>
                  </a:gsLst>
                  <a:lin ang="16200000" scaled="0"/>
                </a:gradFill>
                <a:latin typeface="+mj-lt"/>
              </a:defRPr>
            </a:lvl1pPr>
          </a:lstStyle>
          <a:p>
            <a:pPr lvl="0"/>
            <a:r>
              <a:rPr>
                <a:latin typeface="+mj-lt"/>
                <a:sym typeface="+mn-ea"/>
              </a:rPr>
              <a:t>Click to add title</a:t>
            </a:r>
            <a:endParaRPr>
              <a:sym typeface="+mn-ea"/>
            </a:endParaRPr>
          </a:p>
        </p:txBody>
      </p:sp>
      <p:cxnSp>
        <p:nvCxnSpPr>
          <p:cNvPr id="13" name="直接连接符 12"/>
          <p:cNvCxnSpPr/>
          <p:nvPr>
            <p:custDataLst>
              <p:tags r:id="rId4"/>
            </p:custDataLst>
          </p:nvPr>
        </p:nvCxnSpPr>
        <p:spPr>
          <a:xfrm>
            <a:off x="581702" y="1159310"/>
            <a:ext cx="11361106" cy="0"/>
          </a:xfrm>
          <a:prstGeom prst="line">
            <a:avLst/>
          </a:prstGeom>
          <a:ln>
            <a:gradFill flip="none" rotWithShape="1">
              <a:gsLst>
                <a:gs pos="0">
                  <a:srgbClr val="FACA60"/>
                </a:gs>
                <a:gs pos="100000">
                  <a:srgbClr val="FD6E38">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椭圆 6"/>
          <p:cNvSpPr/>
          <p:nvPr>
            <p:custDataLst>
              <p:tags r:id="rId5"/>
            </p:custDataLst>
          </p:nvPr>
        </p:nvSpPr>
        <p:spPr>
          <a:xfrm flipH="1" flipV="1">
            <a:off x="294297" y="186415"/>
            <a:ext cx="988079" cy="988079"/>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日期占位符 3"/>
          <p:cNvSpPr>
            <a:spLocks noGrp="1"/>
          </p:cNvSpPr>
          <p:nvPr>
            <p:ph type="dt" sz="half" idx="10"/>
            <p:custDataLst>
              <p:tags r:id="rId6"/>
            </p:custDataLst>
          </p:nvPr>
        </p:nvSpPr>
        <p:spPr>
          <a:xfrm>
            <a:off x="612000" y="6314400"/>
            <a:ext cx="2700000" cy="316800"/>
          </a:xfrm>
        </p:spPr>
        <p:txBody>
          <a:bodyPr/>
          <a:lstStyle/>
          <a:p>
            <a:r>
              <a:rPr lang="en-US"/>
              <a:t>Date Area</a:t>
            </a:r>
            <a:endParaRPr lang="en-US"/>
          </a:p>
        </p:txBody>
      </p:sp>
      <p:sp>
        <p:nvSpPr>
          <p:cNvPr id="5" name="页脚占位符 4"/>
          <p:cNvSpPr>
            <a:spLocks noGrp="1"/>
          </p:cNvSpPr>
          <p:nvPr>
            <p:ph type="ftr" sz="quarter" idx="11"/>
            <p:custDataLst>
              <p:tags r:id="rId7"/>
            </p:custDataLst>
          </p:nvPr>
        </p:nvSpPr>
        <p:spPr>
          <a:xfrm>
            <a:off x="4116000" y="6314400"/>
            <a:ext cx="3960000" cy="316800"/>
          </a:xfrm>
        </p:spPr>
        <p:txBody>
          <a:bodyPr/>
          <a:lstStyle/>
          <a:p>
            <a:endParaRPr lang="en-US" dirty="0"/>
          </a:p>
        </p:txBody>
      </p:sp>
      <p:sp>
        <p:nvSpPr>
          <p:cNvPr id="6" name="灯片编号占位符 5"/>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showMasterSp="0" userDrawn="1">
  <p:cSld name="Catalog Slide">
    <p:spTree>
      <p:nvGrpSpPr>
        <p:cNvPr id="1" name=""/>
        <p:cNvGrpSpPr/>
        <p:nvPr/>
      </p:nvGrpSpPr>
      <p:grpSpPr>
        <a:xfrm>
          <a:off x="0" y="0"/>
          <a:ext cx="0" cy="0"/>
          <a:chOff x="0" y="0"/>
          <a:chExt cx="0" cy="0"/>
        </a:xfrm>
      </p:grpSpPr>
      <p:sp>
        <p:nvSpPr>
          <p:cNvPr id="7" name="椭圆 6"/>
          <p:cNvSpPr/>
          <p:nvPr>
            <p:custDataLst>
              <p:tags r:id="rId2"/>
            </p:custDataLst>
          </p:nvPr>
        </p:nvSpPr>
        <p:spPr>
          <a:xfrm flipH="1" flipV="1">
            <a:off x="5015755" y="604047"/>
            <a:ext cx="720744" cy="720744"/>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标题"/>
          <p:cNvSpPr txBox="1">
            <a:spLocks noGrp="1"/>
          </p:cNvSpPr>
          <p:nvPr>
            <p:ph type="title" idx="1" hasCustomPrompt="1"/>
            <p:custDataLst>
              <p:tags r:id="rId3"/>
            </p:custDataLst>
          </p:nvPr>
        </p:nvSpPr>
        <p:spPr>
          <a:xfrm>
            <a:off x="3028315" y="584200"/>
            <a:ext cx="6136640" cy="963930"/>
          </a:xfrm>
          <a:prstGeom prst="rect">
            <a:avLst/>
          </a:prstGeom>
          <a:noFill/>
        </p:spPr>
        <p:txBody>
          <a:bodyPr wrap="square" lIns="0" tIns="0" rIns="0" bIns="0" rtlCol="0" anchor="ctr">
            <a:normAutofit/>
          </a:bodyPr>
          <a:lstStyle>
            <a:lvl1pPr marL="0" marR="0" indent="0" algn="ctr" defTabSz="914400" rtl="0" eaLnBrk="1" fontAlgn="auto" latinLnBrk="0" hangingPunct="1">
              <a:lnSpc>
                <a:spcPct val="100000"/>
              </a:lnSpc>
              <a:buClrTx/>
              <a:buSzTx/>
              <a:buFontTx/>
              <a:buNone/>
              <a:defRPr kumimoji="0" lang="en-US" sz="5400" b="0" i="0" u="none" strike="noStrike" kern="1200" cap="none" spc="0" normalizeH="0" baseline="0" noProof="1" dirty="0">
                <a:gradFill>
                  <a:gsLst>
                    <a:gs pos="0">
                      <a:schemeClr val="accent1"/>
                    </a:gs>
                    <a:gs pos="100000">
                      <a:schemeClr val="accent2"/>
                    </a:gs>
                  </a:gsLst>
                  <a:lin ang="0" scaled="0"/>
                </a:gradFill>
                <a:latin typeface="+mj-lt"/>
              </a:defRPr>
            </a:lvl1pPr>
          </a:lstStyle>
          <a:p>
            <a:pPr lvl="0" algn="ctr"/>
            <a:r>
              <a:rPr dirty="0">
                <a:latin typeface="+mj-lt"/>
                <a:sym typeface="+mn-ea"/>
              </a:rPr>
              <a:t>Click to add title</a:t>
            </a:r>
            <a:endParaRPr dirty="0">
              <a:sym typeface="+mn-ea"/>
            </a:endParaRPr>
          </a:p>
        </p:txBody>
      </p:sp>
      <p:sp>
        <p:nvSpPr>
          <p:cNvPr id="3" name="日期占位符 2"/>
          <p:cNvSpPr>
            <a:spLocks noGrp="1"/>
          </p:cNvSpPr>
          <p:nvPr>
            <p:ph type="dt" sz="half" idx="10"/>
            <p:custDataLst>
              <p:tags r:id="rId4"/>
            </p:custDataLst>
          </p:nvPr>
        </p:nvSpPr>
        <p:spPr>
          <a:xfrm>
            <a:off x="612000" y="6314400"/>
            <a:ext cx="2700000" cy="316800"/>
          </a:xfrm>
        </p:spPr>
        <p:txBody>
          <a:bodyPr/>
          <a:lstStyle/>
          <a:p>
            <a:r>
              <a:rPr lang="en-US"/>
              <a:t>Date Area</a:t>
            </a:r>
            <a:endParaRPr lang="en-US"/>
          </a:p>
        </p:txBody>
      </p:sp>
      <p:sp>
        <p:nvSpPr>
          <p:cNvPr id="4" name="页脚占位符 3"/>
          <p:cNvSpPr>
            <a:spLocks noGrp="1"/>
          </p:cNvSpPr>
          <p:nvPr>
            <p:ph type="ftr" sz="quarter" idx="11"/>
            <p:custDataLst>
              <p:tags r:id="rId5"/>
            </p:custDataLst>
          </p:nvPr>
        </p:nvSpPr>
        <p:spPr>
          <a:xfrm>
            <a:off x="4116000" y="6314400"/>
            <a:ext cx="3960000" cy="316800"/>
          </a:xfrm>
        </p:spPr>
        <p:txBody>
          <a:bodyPr/>
          <a:lstStyle/>
          <a:p>
            <a:endParaRPr lang="en-US" dirty="0"/>
          </a:p>
        </p:txBody>
      </p:sp>
      <p:sp>
        <p:nvSpPr>
          <p:cNvPr id="5" name="灯片编号占位符 4"/>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10" name="节编号"/>
          <p:cNvSpPr txBox="1">
            <a:spLocks noGrp="1"/>
          </p:cNvSpPr>
          <p:nvPr>
            <p:ph type="body" idx="4" hasCustomPrompt="1"/>
            <p:custDataLst>
              <p:tags r:id="rId2"/>
            </p:custDataLst>
          </p:nvPr>
        </p:nvSpPr>
        <p:spPr>
          <a:xfrm>
            <a:off x="1021079" y="2165350"/>
            <a:ext cx="8068945" cy="1018540"/>
          </a:xfrm>
          <a:prstGeom prst="rect">
            <a:avLst/>
          </a:prstGeom>
          <a:noFill/>
        </p:spPr>
        <p:txBody>
          <a:bodyPr wrap="none" lIns="0" tIns="0" rIns="0" bIns="0" rtlCol="0" anchor="b" anchorCtr="0">
            <a:normAutofit/>
          </a:bodyPr>
          <a:lstStyle>
            <a:lvl1pPr marL="0" marR="0" algn="l" defTabSz="914400" rtl="0" eaLnBrk="1" fontAlgn="auto" latinLnBrk="0" hangingPunct="1">
              <a:lnSpc>
                <a:spcPct val="100000"/>
              </a:lnSpc>
              <a:buClrTx/>
              <a:buSzTx/>
              <a:buFontTx/>
              <a:buNone/>
              <a:defRPr kumimoji="0" lang="en-US" sz="7000" b="0" i="0" u="none" strike="noStrike" kern="1200" cap="none" spc="0" normalizeH="0" baseline="0" noProof="1" dirty="0">
                <a:solidFill>
                  <a:schemeClr val="accent1"/>
                </a:solidFill>
                <a:uFillTx/>
                <a:latin typeface="+mn-lt"/>
              </a:defRPr>
            </a:lvl1pPr>
          </a:lstStyle>
          <a:p>
            <a:pPr lvl="0" algn="l"/>
            <a:r>
              <a:rPr dirty="0" err="1">
                <a:latin typeface="+mn-lt"/>
                <a:sym typeface="+mn-ea"/>
              </a:rPr>
              <a:t>Click to add text</a:t>
            </a:r>
            <a:endParaRPr dirty="0" err="1">
              <a:sym typeface="+mn-ea"/>
            </a:endParaRPr>
          </a:p>
        </p:txBody>
      </p:sp>
      <p:sp>
        <p:nvSpPr>
          <p:cNvPr id="9" name="标题"/>
          <p:cNvSpPr txBox="1">
            <a:spLocks noGrp="1"/>
          </p:cNvSpPr>
          <p:nvPr>
            <p:ph type="title" idx="3" hasCustomPrompt="1"/>
            <p:custDataLst>
              <p:tags r:id="rId3"/>
            </p:custDataLst>
          </p:nvPr>
        </p:nvSpPr>
        <p:spPr>
          <a:xfrm>
            <a:off x="1021080" y="3378835"/>
            <a:ext cx="10077450" cy="2452370"/>
          </a:xfrm>
          <a:prstGeom prst="rect">
            <a:avLst/>
          </a:prstGeom>
          <a:noFill/>
        </p:spPr>
        <p:txBody>
          <a:bodyPr wrap="square" lIns="0" tIns="0" rIns="0" bIns="0" rtlCol="0" anchor="t" anchorCtr="0">
            <a:normAutofit/>
          </a:bodyPr>
          <a:lstStyle>
            <a:lvl1pPr marL="0" marR="0" indent="0" algn="l" defTabSz="914400" rtl="0" eaLnBrk="1" fontAlgn="auto" latinLnBrk="0" hangingPunct="1">
              <a:lnSpc>
                <a:spcPct val="100000"/>
              </a:lnSpc>
              <a:buClrTx/>
              <a:buSzTx/>
              <a:buFontTx/>
              <a:buNone/>
              <a:defRPr kumimoji="0" sz="5300" b="0" i="0" u="none" strike="noStrike" kern="1200" cap="none" spc="0" normalizeH="0" baseline="0" noProof="1" dirty="0" err="1">
                <a:gradFill>
                  <a:gsLst>
                    <a:gs pos="0">
                      <a:schemeClr val="tx1"/>
                    </a:gs>
                    <a:gs pos="90000">
                      <a:schemeClr val="accent1"/>
                    </a:gs>
                  </a:gsLst>
                  <a:lin ang="16200000" scaled="0"/>
                </a:gradFill>
                <a:latin typeface="+mj-lt"/>
              </a:defRPr>
            </a:lvl1pPr>
          </a:lstStyle>
          <a:p>
            <a:pPr lvl="0"/>
            <a:r>
              <a:rPr>
                <a:latin typeface="+mj-lt"/>
                <a:sym typeface="+mn-ea"/>
              </a:rPr>
              <a:t>Click to add title</a:t>
            </a:r>
            <a:endParaRPr>
              <a:sym typeface="+mn-ea"/>
            </a:endParaRPr>
          </a:p>
        </p:txBody>
      </p:sp>
      <p:sp>
        <p:nvSpPr>
          <p:cNvPr id="8" name="椭圆 7"/>
          <p:cNvSpPr/>
          <p:nvPr>
            <p:custDataLst>
              <p:tags r:id="rId4"/>
            </p:custDataLst>
          </p:nvPr>
        </p:nvSpPr>
        <p:spPr>
          <a:xfrm flipV="1">
            <a:off x="11098318" y="2375536"/>
            <a:ext cx="541020" cy="541020"/>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任意多边形 6"/>
          <p:cNvSpPr/>
          <p:nvPr>
            <p:custDataLst>
              <p:tags r:id="rId5"/>
            </p:custDataLst>
          </p:nvPr>
        </p:nvSpPr>
        <p:spPr>
          <a:xfrm rot="6300000">
            <a:off x="8804072" y="-1289760"/>
            <a:ext cx="2116227" cy="367694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333" h="5790">
                <a:moveTo>
                  <a:pt x="304" y="0"/>
                </a:moveTo>
                <a:cubicBezTo>
                  <a:pt x="1977" y="0"/>
                  <a:pt x="3333" y="1356"/>
                  <a:pt x="3333" y="3028"/>
                </a:cubicBezTo>
                <a:cubicBezTo>
                  <a:pt x="3333" y="4257"/>
                  <a:pt x="2601" y="5314"/>
                  <a:pt x="1551" y="5789"/>
                </a:cubicBezTo>
                <a:lnTo>
                  <a:pt x="1547" y="5790"/>
                </a:lnTo>
                <a:lnTo>
                  <a:pt x="0" y="15"/>
                </a:lnTo>
                <a:lnTo>
                  <a:pt x="33" y="12"/>
                </a:lnTo>
                <a:cubicBezTo>
                  <a:pt x="122" y="4"/>
                  <a:pt x="213" y="0"/>
                  <a:pt x="304" y="0"/>
                </a:cubicBezTo>
                <a:close/>
              </a:path>
            </a:pathLst>
          </a:custGeom>
          <a:gradFill flip="none" rotWithShape="1">
            <a:gsLst>
              <a:gs pos="34000">
                <a:schemeClr val="tx2">
                  <a:alpha val="0"/>
                </a:schemeClr>
              </a:gs>
              <a:gs pos="61000">
                <a:schemeClr val="accent2">
                  <a:lumMod val="50000"/>
                  <a:alpha val="50000"/>
                </a:schemeClr>
              </a:gs>
              <a:gs pos="82000">
                <a:schemeClr val="accent2">
                  <a:alpha val="90000"/>
                </a:schemeClr>
              </a:gs>
              <a:gs pos="88000">
                <a:schemeClr val="accent1">
                  <a:alpha val="90000"/>
                </a:schemeClr>
              </a:gs>
              <a:gs pos="100000">
                <a:schemeClr val="accent1">
                  <a:alpha val="9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日期占位符 3"/>
          <p:cNvSpPr>
            <a:spLocks noGrp="1"/>
          </p:cNvSpPr>
          <p:nvPr>
            <p:ph type="dt" sz="half" idx="10"/>
            <p:custDataLst>
              <p:tags r:id="rId6"/>
            </p:custDataLst>
          </p:nvPr>
        </p:nvSpPr>
        <p:spPr>
          <a:xfrm>
            <a:off x="612000" y="6314400"/>
            <a:ext cx="2700000" cy="316800"/>
          </a:xfrm>
        </p:spPr>
        <p:txBody>
          <a:bodyPr/>
          <a:lstStyle/>
          <a:p>
            <a:r>
              <a:rPr lang="en-US"/>
              <a:t>Date Area</a:t>
            </a:r>
            <a:endParaRPr lang="en-US"/>
          </a:p>
        </p:txBody>
      </p:sp>
      <p:sp>
        <p:nvSpPr>
          <p:cNvPr id="5" name="页脚占位符 4"/>
          <p:cNvSpPr>
            <a:spLocks noGrp="1"/>
          </p:cNvSpPr>
          <p:nvPr>
            <p:ph type="ftr" sz="quarter" idx="11"/>
            <p:custDataLst>
              <p:tags r:id="rId7"/>
            </p:custDataLst>
          </p:nvPr>
        </p:nvSpPr>
        <p:spPr>
          <a:xfrm>
            <a:off x="4116000" y="6314400"/>
            <a:ext cx="3960000" cy="316800"/>
          </a:xfrm>
        </p:spPr>
        <p:txBody>
          <a:bodyPr/>
          <a:lstStyle/>
          <a:p>
            <a:endParaRPr lang="en-US" dirty="0"/>
          </a:p>
        </p:txBody>
      </p:sp>
      <p:sp>
        <p:nvSpPr>
          <p:cNvPr id="6" name="灯片编号占位符 5"/>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CAF8D06-D37C-4CB1-8A1A-7249E97B518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11" name="正文"/>
          <p:cNvSpPr txBox="1">
            <a:spLocks noGrp="1"/>
          </p:cNvSpPr>
          <p:nvPr>
            <p:ph idx="5" hasCustomPrompt="1"/>
            <p:custDataLst>
              <p:tags r:id="rId2"/>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en-US" sz="1800" b="0" i="0" u="none" strike="noStrike" kern="1200" cap="none" spc="0" normalizeH="0" baseline="0" noProof="1" dirty="0">
                <a:ln>
                  <a:noFill/>
                  <a:prstDash val="sysDot"/>
                </a:ln>
                <a:solidFill>
                  <a:schemeClr val="tx1"/>
                </a:solidFill>
                <a:uFillTx/>
                <a:latin typeface="+mn-lt"/>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solidFill>
                <a:uFillTx/>
                <a:latin typeface="+mn-lt"/>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solidFill>
                <a:uFillTx/>
                <a:latin typeface="+mn-lt"/>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solidFill>
                <a:uFillTx/>
                <a:latin typeface="+mn-lt"/>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solidFill>
                <a:uFillTx/>
                <a:latin typeface="+mn-lt"/>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latin typeface="+mn-lt"/>
                <a:sym typeface="+mn-ea"/>
              </a:rPr>
              <a:t>Click to add text</a:t>
            </a:r>
            <a:endParaRPr dirty="0">
              <a:sym typeface="+mn-ea"/>
            </a:endParaRPr>
          </a:p>
        </p:txBody>
      </p:sp>
      <p:sp>
        <p:nvSpPr>
          <p:cNvPr id="10" name="正文"/>
          <p:cNvSpPr txBox="1">
            <a:spLocks noGrp="1"/>
          </p:cNvSpPr>
          <p:nvPr>
            <p:ph idx="4" hasCustomPrompt="1"/>
            <p:custDataLst>
              <p:tags r:id="rId3"/>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en-US" sz="1800" b="0" i="0" u="none" strike="noStrike" kern="1200" cap="none" spc="0" normalizeH="0" baseline="0" noProof="1" dirty="0">
                <a:ln>
                  <a:noFill/>
                  <a:prstDash val="sysDot"/>
                </a:ln>
                <a:solidFill>
                  <a:schemeClr val="tx1"/>
                </a:solidFill>
                <a:uFillTx/>
                <a:latin typeface="+mn-lt"/>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solidFill>
                <a:uFillTx/>
                <a:latin typeface="+mn-lt"/>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solidFill>
                <a:uFillTx/>
                <a:latin typeface="+mn-lt"/>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solidFill>
                <a:uFillTx/>
                <a:latin typeface="+mn-lt"/>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solidFill>
                <a:uFillTx/>
                <a:latin typeface="+mn-lt"/>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latin typeface="+mn-lt"/>
                <a:sym typeface="+mn-ea"/>
              </a:rPr>
              <a:t>Click to add text</a:t>
            </a:r>
            <a:endParaRPr dirty="0">
              <a:sym typeface="+mn-ea"/>
            </a:endParaRPr>
          </a:p>
        </p:txBody>
      </p:sp>
      <p:sp>
        <p:nvSpPr>
          <p:cNvPr id="9" name="标题"/>
          <p:cNvSpPr txBox="1">
            <a:spLocks noGrp="1"/>
          </p:cNvSpPr>
          <p:nvPr>
            <p:ph type="title" idx="3" hasCustomPrompt="1"/>
            <p:custDataLst>
              <p:tags r:id="rId4"/>
            </p:custDataLst>
          </p:nvPr>
        </p:nvSpPr>
        <p:spPr>
          <a:xfrm>
            <a:off x="608330" y="508635"/>
            <a:ext cx="10968990" cy="763270"/>
          </a:xfrm>
          <a:prstGeom prst="rect">
            <a:avLst/>
          </a:prstGeom>
          <a:noFill/>
          <a:ln>
            <a:noFill/>
            <a:prstDash val="sysDash"/>
          </a:ln>
        </p:spPr>
        <p:txBody>
          <a:bodyPr wrap="square" rtlCol="0">
            <a:normAutofit/>
          </a:bodyPr>
          <a:lstStyle>
            <a:lvl1pPr marL="0" marR="0" lvl="0" algn="ctr" defTabSz="914400" rtl="0" eaLnBrk="1" fontAlgn="auto" latinLnBrk="0" hangingPunct="1">
              <a:lnSpc>
                <a:spcPct val="100000"/>
              </a:lnSpc>
              <a:buClrTx/>
              <a:buSzTx/>
              <a:buFontTx/>
              <a:buNone/>
              <a:defRPr kumimoji="0" lang="en-US" sz="4000" b="0" i="0" u="none" strike="noStrike" kern="1200" cap="none" spc="0" normalizeH="0" baseline="0" noProof="1" dirty="0" smtClean="0">
                <a:ln>
                  <a:noFill/>
                  <a:prstDash val="sysDot"/>
                </a:ln>
                <a:gradFill>
                  <a:gsLst>
                    <a:gs pos="0">
                      <a:schemeClr val="tx1"/>
                    </a:gs>
                    <a:gs pos="90000">
                      <a:schemeClr val="accent1"/>
                    </a:gs>
                  </a:gsLst>
                  <a:lin ang="16200000" scaled="0"/>
                </a:gradFill>
                <a:uFillTx/>
                <a:latin typeface="+mj-lt"/>
                <a:sym typeface="+mn-ea"/>
              </a:defRPr>
            </a:lvl1pPr>
          </a:lstStyle>
          <a:p>
            <a:pPr lvl="0" algn="l">
              <a:buClrTx/>
              <a:buSzTx/>
              <a:buFontTx/>
            </a:pPr>
            <a:r>
              <a:rPr dirty="0">
                <a:latin typeface="+mj-lt"/>
                <a:sym typeface="+mn-ea"/>
              </a:rPr>
              <a:t>Click to add title</a:t>
            </a:r>
            <a:endParaRPr dirty="0">
              <a:sym typeface="+mn-ea"/>
            </a:endParaRPr>
          </a:p>
        </p:txBody>
      </p:sp>
      <p:cxnSp>
        <p:nvCxnSpPr>
          <p:cNvPr id="13" name="直接连接符 12"/>
          <p:cNvCxnSpPr/>
          <p:nvPr>
            <p:custDataLst>
              <p:tags r:id="rId5"/>
            </p:custDataLst>
          </p:nvPr>
        </p:nvCxnSpPr>
        <p:spPr>
          <a:xfrm>
            <a:off x="581702" y="1159310"/>
            <a:ext cx="11361106" cy="0"/>
          </a:xfrm>
          <a:prstGeom prst="line">
            <a:avLst/>
          </a:prstGeom>
          <a:ln>
            <a:gradFill flip="none" rotWithShape="1">
              <a:gsLst>
                <a:gs pos="0">
                  <a:srgbClr val="FACA60"/>
                </a:gs>
                <a:gs pos="100000">
                  <a:srgbClr val="FD6E38">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椭圆 7"/>
          <p:cNvSpPr/>
          <p:nvPr>
            <p:custDataLst>
              <p:tags r:id="rId6"/>
            </p:custDataLst>
          </p:nvPr>
        </p:nvSpPr>
        <p:spPr>
          <a:xfrm flipH="1" flipV="1">
            <a:off x="294297" y="186415"/>
            <a:ext cx="988079" cy="988079"/>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日期占位符 4"/>
          <p:cNvSpPr>
            <a:spLocks noGrp="1"/>
          </p:cNvSpPr>
          <p:nvPr>
            <p:ph type="dt" sz="half" idx="10"/>
            <p:custDataLst>
              <p:tags r:id="rId7"/>
            </p:custDataLst>
          </p:nvPr>
        </p:nvSpPr>
        <p:spPr>
          <a:xfrm>
            <a:off x="612000" y="6314400"/>
            <a:ext cx="2700000" cy="316800"/>
          </a:xfrm>
        </p:spPr>
        <p:txBody>
          <a:bodyPr/>
          <a:lstStyle/>
          <a:p>
            <a:r>
              <a:rPr lang="en-US"/>
              <a:t>Date Area</a:t>
            </a:r>
            <a:endParaRPr lang="en-US"/>
          </a:p>
        </p:txBody>
      </p:sp>
      <p:sp>
        <p:nvSpPr>
          <p:cNvPr id="6" name="页脚占位符 5"/>
          <p:cNvSpPr>
            <a:spLocks noGrp="1"/>
          </p:cNvSpPr>
          <p:nvPr>
            <p:ph type="ftr" sz="quarter" idx="11"/>
            <p:custDataLst>
              <p:tags r:id="rId8"/>
            </p:custDataLst>
          </p:nvPr>
        </p:nvSpPr>
        <p:spPr>
          <a:xfrm>
            <a:off x="4116000" y="6314400"/>
            <a:ext cx="3960000" cy="316800"/>
          </a:xfrm>
        </p:spPr>
        <p:txBody>
          <a:bodyPr/>
          <a:lstStyle/>
          <a:p>
            <a:endParaRPr lang="en-US" dirty="0"/>
          </a:p>
        </p:txBody>
      </p:sp>
      <p:sp>
        <p:nvSpPr>
          <p:cNvPr id="7" name="灯片编号占位符 6"/>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16" name="正文"/>
          <p:cNvSpPr txBox="1">
            <a:spLocks noGrp="1"/>
          </p:cNvSpPr>
          <p:nvPr>
            <p:ph idx="7" hasCustomPrompt="1"/>
            <p:custDataLst>
              <p:tags r:id="rId2"/>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en-US" sz="1800" b="0" i="0" u="none" strike="noStrike" kern="1200" cap="none" spc="0" normalizeH="0" baseline="0" noProof="1" dirty="0">
                <a:ln>
                  <a:noFill/>
                  <a:prstDash val="sysDot"/>
                </a:ln>
                <a:solidFill>
                  <a:schemeClr val="tx1"/>
                </a:solidFill>
                <a:uFillTx/>
                <a:latin typeface="+mn-lt"/>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solidFill>
                <a:uFillTx/>
                <a:latin typeface="+mn-lt"/>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solidFill>
                <a:uFillTx/>
                <a:latin typeface="+mn-lt"/>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solidFill>
                <a:uFillTx/>
                <a:latin typeface="+mn-lt"/>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solidFill>
                <a:uFillTx/>
                <a:latin typeface="+mn-lt"/>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latin typeface="+mn-lt"/>
                <a:sym typeface="+mn-ea"/>
              </a:rPr>
              <a:t>Click to add text</a:t>
            </a:r>
            <a:endParaRPr dirty="0">
              <a:sym typeface="+mn-ea"/>
            </a:endParaRPr>
          </a:p>
        </p:txBody>
      </p:sp>
      <p:sp>
        <p:nvSpPr>
          <p:cNvPr id="15" name="标题"/>
          <p:cNvSpPr txBox="1">
            <a:spLocks noGrp="1"/>
          </p:cNvSpPr>
          <p:nvPr>
            <p:ph type="title" idx="6" hasCustomPrompt="1"/>
            <p:custDataLst>
              <p:tags r:id="rId3"/>
            </p:custDataLst>
          </p:nvPr>
        </p:nvSpPr>
        <p:spPr>
          <a:xfrm>
            <a:off x="6235065" y="1343025"/>
            <a:ext cx="5342255" cy="4864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en-US" sz="2000" b="1" i="0" u="none" strike="noStrike" kern="1200" cap="none" spc="0" normalizeH="0" baseline="0" noProof="1" dirty="0">
                <a:solidFill>
                  <a:schemeClr val="tx1"/>
                </a:solidFill>
                <a:latin typeface="+mj-lt"/>
              </a:defRPr>
            </a:lvl1pPr>
          </a:lstStyle>
          <a:p>
            <a:pPr lvl="0"/>
            <a:r>
              <a:rPr dirty="0">
                <a:latin typeface="+mj-lt"/>
                <a:sym typeface="+mn-ea"/>
              </a:rPr>
              <a:t>Click to add title</a:t>
            </a:r>
            <a:endParaRPr dirty="0">
              <a:sym typeface="+mn-ea"/>
            </a:endParaRPr>
          </a:p>
        </p:txBody>
      </p:sp>
      <p:sp>
        <p:nvSpPr>
          <p:cNvPr id="14" name="正文"/>
          <p:cNvSpPr txBox="1">
            <a:spLocks noGrp="1"/>
          </p:cNvSpPr>
          <p:nvPr>
            <p:ph idx="5" hasCustomPrompt="1"/>
            <p:custDataLst>
              <p:tags r:id="rId4"/>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en-US" sz="1800" b="0" i="0" u="none" strike="noStrike" kern="1200" cap="none" spc="0" normalizeH="0" baseline="0" noProof="1" dirty="0">
                <a:ln>
                  <a:noFill/>
                  <a:prstDash val="sysDot"/>
                </a:ln>
                <a:solidFill>
                  <a:schemeClr val="tx1"/>
                </a:solidFill>
                <a:uFillTx/>
                <a:latin typeface="+mn-lt"/>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solidFill>
                <a:uFillTx/>
                <a:latin typeface="+mn-lt"/>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solidFill>
                <a:uFillTx/>
                <a:latin typeface="+mn-lt"/>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solidFill>
                <a:uFillTx/>
                <a:latin typeface="+mn-lt"/>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solidFill>
                <a:uFillTx/>
                <a:latin typeface="+mn-lt"/>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latin typeface="+mn-lt"/>
                <a:sym typeface="+mn-ea"/>
              </a:rPr>
              <a:t>Click to add text</a:t>
            </a:r>
            <a:endParaRPr dirty="0">
              <a:sym typeface="+mn-ea"/>
            </a:endParaRPr>
          </a:p>
        </p:txBody>
      </p:sp>
      <p:sp>
        <p:nvSpPr>
          <p:cNvPr id="13" name="标题"/>
          <p:cNvSpPr txBox="1">
            <a:spLocks noGrp="1"/>
          </p:cNvSpPr>
          <p:nvPr>
            <p:ph type="title" idx="4" hasCustomPrompt="1"/>
            <p:custDataLst>
              <p:tags r:id="rId5"/>
            </p:custDataLst>
          </p:nvPr>
        </p:nvSpPr>
        <p:spPr>
          <a:xfrm>
            <a:off x="608330" y="1343025"/>
            <a:ext cx="5342255" cy="48641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en-US" sz="2000" b="1" i="0" u="none" strike="noStrike" kern="1200" cap="none" spc="0" normalizeH="0" baseline="0" noProof="1">
                <a:solidFill>
                  <a:schemeClr val="tx1"/>
                </a:solidFill>
                <a:latin typeface="+mj-lt"/>
              </a:defRPr>
            </a:lvl1pPr>
          </a:lstStyle>
          <a:p>
            <a:pPr lvl="0"/>
            <a:r>
              <a:rPr dirty="0">
                <a:latin typeface="+mj-lt"/>
                <a:sym typeface="+mn-ea"/>
              </a:rPr>
              <a:t>Click to add title</a:t>
            </a:r>
            <a:endParaRPr dirty="0">
              <a:sym typeface="+mn-ea"/>
            </a:endParaRPr>
          </a:p>
        </p:txBody>
      </p:sp>
      <p:sp>
        <p:nvSpPr>
          <p:cNvPr id="12" name="标题"/>
          <p:cNvSpPr txBox="1">
            <a:spLocks noGrp="1"/>
          </p:cNvSpPr>
          <p:nvPr>
            <p:ph type="title" idx="3" hasCustomPrompt="1"/>
            <p:custDataLst>
              <p:tags r:id="rId6"/>
            </p:custDataLst>
          </p:nvPr>
        </p:nvSpPr>
        <p:spPr>
          <a:xfrm>
            <a:off x="608330" y="508635"/>
            <a:ext cx="10968990" cy="763270"/>
          </a:xfrm>
          <a:prstGeom prst="rect">
            <a:avLst/>
          </a:prstGeom>
          <a:noFill/>
          <a:ln>
            <a:noFill/>
            <a:prstDash val="sysDash"/>
          </a:ln>
        </p:spPr>
        <p:txBody>
          <a:bodyPr wrap="square" rtlCol="0">
            <a:normAutofit/>
          </a:bodyPr>
          <a:lstStyle>
            <a:lvl1pPr marL="0" marR="0" lvl="0" algn="ctr" defTabSz="914400" rtl="0" eaLnBrk="1" fontAlgn="auto" latinLnBrk="0" hangingPunct="1">
              <a:lnSpc>
                <a:spcPct val="100000"/>
              </a:lnSpc>
              <a:buClrTx/>
              <a:buSzTx/>
              <a:buFontTx/>
              <a:buNone/>
              <a:defRPr kumimoji="0" lang="en-US" sz="4000" b="0" i="0" u="none" strike="noStrike" kern="1200" cap="none" spc="0" normalizeH="0" baseline="0" noProof="1" dirty="0">
                <a:ln>
                  <a:noFill/>
                  <a:prstDash val="sysDot"/>
                </a:ln>
                <a:gradFill>
                  <a:gsLst>
                    <a:gs pos="0">
                      <a:schemeClr val="tx1"/>
                    </a:gs>
                    <a:gs pos="90000">
                      <a:schemeClr val="accent1"/>
                    </a:gs>
                  </a:gsLst>
                  <a:lin ang="16200000" scaled="0"/>
                </a:gradFill>
                <a:latin typeface="+mj-lt"/>
                <a:sym typeface="+mn-ea"/>
              </a:defRPr>
            </a:lvl1pPr>
          </a:lstStyle>
          <a:p>
            <a:pPr lvl="0" algn="l">
              <a:buClrTx/>
              <a:buSzTx/>
              <a:buFontTx/>
            </a:pPr>
            <a:r>
              <a:rPr dirty="0">
                <a:latin typeface="+mj-lt"/>
                <a:sym typeface="+mn-ea"/>
              </a:rPr>
              <a:t>Click to add title</a:t>
            </a:r>
            <a:endParaRPr dirty="0">
              <a:sym typeface="+mn-ea"/>
            </a:endParaRPr>
          </a:p>
        </p:txBody>
      </p:sp>
      <p:cxnSp>
        <p:nvCxnSpPr>
          <p:cNvPr id="11" name="直接连接符 10"/>
          <p:cNvCxnSpPr/>
          <p:nvPr>
            <p:custDataLst>
              <p:tags r:id="rId7"/>
            </p:custDataLst>
          </p:nvPr>
        </p:nvCxnSpPr>
        <p:spPr>
          <a:xfrm>
            <a:off x="581702" y="1159310"/>
            <a:ext cx="11361106" cy="0"/>
          </a:xfrm>
          <a:prstGeom prst="line">
            <a:avLst/>
          </a:prstGeom>
          <a:ln>
            <a:gradFill flip="none" rotWithShape="1">
              <a:gsLst>
                <a:gs pos="0">
                  <a:srgbClr val="FACA60"/>
                </a:gs>
                <a:gs pos="100000">
                  <a:srgbClr val="FD6E38">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椭圆 9"/>
          <p:cNvSpPr/>
          <p:nvPr>
            <p:custDataLst>
              <p:tags r:id="rId8"/>
            </p:custDataLst>
          </p:nvPr>
        </p:nvSpPr>
        <p:spPr>
          <a:xfrm flipH="1" flipV="1">
            <a:off x="294297" y="186415"/>
            <a:ext cx="988079" cy="988079"/>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日期占位符 6"/>
          <p:cNvSpPr>
            <a:spLocks noGrp="1"/>
          </p:cNvSpPr>
          <p:nvPr>
            <p:ph type="dt" sz="half" idx="10"/>
            <p:custDataLst>
              <p:tags r:id="rId9"/>
            </p:custDataLst>
          </p:nvPr>
        </p:nvSpPr>
        <p:spPr>
          <a:xfrm>
            <a:off x="612000" y="6314400"/>
            <a:ext cx="2700000" cy="316800"/>
          </a:xfrm>
        </p:spPr>
        <p:txBody>
          <a:bodyPr/>
          <a:lstStyle/>
          <a:p>
            <a:r>
              <a:rPr lang="en-US"/>
              <a:t>Date Area</a:t>
            </a:r>
            <a:endParaRPr lang="en-US"/>
          </a:p>
        </p:txBody>
      </p:sp>
      <p:sp>
        <p:nvSpPr>
          <p:cNvPr id="8" name="页脚占位符 7"/>
          <p:cNvSpPr>
            <a:spLocks noGrp="1"/>
          </p:cNvSpPr>
          <p:nvPr>
            <p:ph type="ftr" sz="quarter" idx="11"/>
            <p:custDataLst>
              <p:tags r:id="rId10"/>
            </p:custDataLst>
          </p:nvPr>
        </p:nvSpPr>
        <p:spPr>
          <a:xfrm>
            <a:off x="4116000" y="6314400"/>
            <a:ext cx="3960000" cy="316800"/>
          </a:xfrm>
        </p:spPr>
        <p:txBody>
          <a:bodyPr/>
          <a:lstStyle/>
          <a:p>
            <a:endParaRPr lang="en-US" dirty="0"/>
          </a:p>
        </p:txBody>
      </p:sp>
      <p:sp>
        <p:nvSpPr>
          <p:cNvPr id="9" name="灯片编号占位符 8"/>
          <p:cNvSpPr>
            <a:spLocks noGrp="1"/>
          </p:cNvSpPr>
          <p:nvPr>
            <p:ph type="sldNum" sz="quarter" idx="12"/>
            <p:custDataLst>
              <p:tags r:id="rId11"/>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8" name="标题"/>
          <p:cNvSpPr txBox="1">
            <a:spLocks noGrp="1"/>
          </p:cNvSpPr>
          <p:nvPr>
            <p:ph type="title" idx="3" hasCustomPrompt="1"/>
            <p:custDataLst>
              <p:tags r:id="rId2"/>
            </p:custDataLst>
          </p:nvPr>
        </p:nvSpPr>
        <p:spPr>
          <a:xfrm>
            <a:off x="608330" y="508635"/>
            <a:ext cx="10968990" cy="763270"/>
          </a:xfrm>
          <a:prstGeom prst="rect">
            <a:avLst/>
          </a:prstGeom>
          <a:noFill/>
          <a:ln>
            <a:noFill/>
            <a:prstDash val="sysDash"/>
          </a:ln>
        </p:spPr>
        <p:txBody>
          <a:bodyPr wrap="square" rtlCol="0">
            <a:normAutofit/>
          </a:bodyPr>
          <a:lstStyle>
            <a:lvl1pPr marL="0" marR="0" lvl="0" indent="0" algn="ctr" defTabSz="914400" rtl="0" eaLnBrk="1" fontAlgn="auto" latinLnBrk="0" hangingPunct="1">
              <a:lnSpc>
                <a:spcPct val="100000"/>
              </a:lnSpc>
              <a:buClrTx/>
              <a:buSzTx/>
              <a:buFontTx/>
              <a:buNone/>
              <a:defRPr kumimoji="0" lang="en-US" sz="4000" b="0" i="0" u="none" strike="noStrike" kern="1200" cap="none" spc="0" normalizeH="0" baseline="0" noProof="1" dirty="0" smtClean="0">
                <a:ln>
                  <a:noFill/>
                  <a:prstDash val="sysDot"/>
                </a:ln>
                <a:gradFill>
                  <a:gsLst>
                    <a:gs pos="0">
                      <a:schemeClr val="tx1"/>
                    </a:gs>
                    <a:gs pos="90000">
                      <a:schemeClr val="accent1"/>
                    </a:gs>
                  </a:gsLst>
                  <a:lin ang="16200000" scaled="0"/>
                </a:gradFill>
                <a:uFillTx/>
                <a:latin typeface="+mj-lt"/>
                <a:sym typeface="+mn-ea"/>
              </a:defRPr>
            </a:lvl1pPr>
          </a:lstStyle>
          <a:p>
            <a:pPr lvl="0" algn="l">
              <a:buClrTx/>
              <a:buSzTx/>
              <a:buFontTx/>
            </a:pPr>
            <a:r>
              <a:rPr dirty="0">
                <a:latin typeface="+mj-lt"/>
                <a:sym typeface="+mn-ea"/>
              </a:rPr>
              <a:t>Click to add title</a:t>
            </a:r>
            <a:endParaRPr dirty="0">
              <a:sym typeface="+mn-ea"/>
            </a:endParaRPr>
          </a:p>
        </p:txBody>
      </p:sp>
      <p:cxnSp>
        <p:nvCxnSpPr>
          <p:cNvPr id="7" name="直接连接符 6"/>
          <p:cNvCxnSpPr/>
          <p:nvPr>
            <p:custDataLst>
              <p:tags r:id="rId3"/>
            </p:custDataLst>
          </p:nvPr>
        </p:nvCxnSpPr>
        <p:spPr>
          <a:xfrm>
            <a:off x="581702" y="1159310"/>
            <a:ext cx="11361106" cy="0"/>
          </a:xfrm>
          <a:prstGeom prst="line">
            <a:avLst/>
          </a:prstGeom>
          <a:ln>
            <a:gradFill flip="none" rotWithShape="1">
              <a:gsLst>
                <a:gs pos="0">
                  <a:srgbClr val="FACA60"/>
                </a:gs>
                <a:gs pos="100000">
                  <a:srgbClr val="FD6E38">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椭圆 5"/>
          <p:cNvSpPr/>
          <p:nvPr>
            <p:custDataLst>
              <p:tags r:id="rId4"/>
            </p:custDataLst>
          </p:nvPr>
        </p:nvSpPr>
        <p:spPr>
          <a:xfrm flipH="1" flipV="1">
            <a:off x="294297" y="186415"/>
            <a:ext cx="988079" cy="988079"/>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日期占位符 2"/>
          <p:cNvSpPr>
            <a:spLocks noGrp="1"/>
          </p:cNvSpPr>
          <p:nvPr>
            <p:ph type="dt" sz="half" idx="10"/>
            <p:custDataLst>
              <p:tags r:id="rId5"/>
            </p:custDataLst>
          </p:nvPr>
        </p:nvSpPr>
        <p:spPr>
          <a:xfrm>
            <a:off x="612000" y="6314400"/>
            <a:ext cx="2700000" cy="316800"/>
          </a:xfrm>
        </p:spPr>
        <p:txBody>
          <a:bodyPr/>
          <a:lstStyle/>
          <a:p>
            <a:r>
              <a:rPr lang="en-US"/>
              <a:t>Date Area</a:t>
            </a:r>
            <a:endParaRPr lang="en-US"/>
          </a:p>
        </p:txBody>
      </p:sp>
      <p:sp>
        <p:nvSpPr>
          <p:cNvPr id="4" name="页脚占位符 3"/>
          <p:cNvSpPr>
            <a:spLocks noGrp="1"/>
          </p:cNvSpPr>
          <p:nvPr>
            <p:ph type="ftr" sz="quarter" idx="11"/>
            <p:custDataLst>
              <p:tags r:id="rId6"/>
            </p:custDataLst>
          </p:nvPr>
        </p:nvSpPr>
        <p:spPr>
          <a:xfrm>
            <a:off x="4116000" y="6314400"/>
            <a:ext cx="3960000" cy="316800"/>
          </a:xfrm>
        </p:spPr>
        <p:txBody>
          <a:bodyPr/>
          <a:lstStyle/>
          <a:p>
            <a:endParaRPr lang="en-US" dirty="0"/>
          </a:p>
        </p:txBody>
      </p:sp>
      <p:sp>
        <p:nvSpPr>
          <p:cNvPr id="5" name="灯片编号占位符 4"/>
          <p:cNvSpPr>
            <a:spLocks noGrp="1"/>
          </p:cNvSpPr>
          <p:nvPr>
            <p:ph type="sldNum" sz="quarter" idx="12"/>
            <p:custDataLst>
              <p:tags r:id="rId7"/>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8" name="椭圆 7"/>
          <p:cNvSpPr/>
          <p:nvPr>
            <p:custDataLst>
              <p:tags r:id="rId2"/>
            </p:custDataLst>
          </p:nvPr>
        </p:nvSpPr>
        <p:spPr>
          <a:xfrm flipH="1" flipV="1">
            <a:off x="294297" y="186415"/>
            <a:ext cx="988079" cy="988079"/>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日期占位符 1"/>
          <p:cNvSpPr>
            <a:spLocks noGrp="1"/>
          </p:cNvSpPr>
          <p:nvPr>
            <p:ph type="dt" sz="half" idx="10"/>
            <p:custDataLst>
              <p:tags r:id="rId3"/>
            </p:custDataLst>
          </p:nvPr>
        </p:nvSpPr>
        <p:spPr/>
        <p:txBody>
          <a:bodyPr/>
          <a:lstStyle/>
          <a:p>
            <a:r>
              <a:rPr lang="en-US"/>
              <a:t>Date Area</a:t>
            </a:r>
            <a:endParaRPr lang="en-US"/>
          </a:p>
        </p:txBody>
      </p:sp>
      <p:sp>
        <p:nvSpPr>
          <p:cNvPr id="3" name="页脚占位符 2"/>
          <p:cNvSpPr>
            <a:spLocks noGrp="1"/>
          </p:cNvSpPr>
          <p:nvPr>
            <p:ph type="ftr" sz="quarter" idx="11"/>
            <p:custDataLst>
              <p:tags r:id="rId4"/>
            </p:custDataLst>
          </p:nvPr>
        </p:nvSpPr>
        <p:spPr/>
        <p:txBody>
          <a:bodyPr/>
          <a:lstStyle/>
          <a:p>
            <a:endParaRPr lang="en-US" dirty="0"/>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en-US" smtClean="0"/>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showMasterSp="0">
  <p:cSld name="Content Only">
    <p:spTree>
      <p:nvGrpSpPr>
        <p:cNvPr id="1" name=""/>
        <p:cNvGrpSpPr/>
        <p:nvPr/>
      </p:nvGrpSpPr>
      <p:grpSpPr>
        <a:xfrm>
          <a:off x="0" y="0"/>
          <a:ext cx="0" cy="0"/>
          <a:chOff x="0" y="0"/>
          <a:chExt cx="0" cy="0"/>
        </a:xfrm>
      </p:grpSpPr>
      <p:sp>
        <p:nvSpPr>
          <p:cNvPr id="8" name="椭圆 7"/>
          <p:cNvSpPr/>
          <p:nvPr>
            <p:custDataLst>
              <p:tags r:id="rId2"/>
            </p:custDataLst>
          </p:nvPr>
        </p:nvSpPr>
        <p:spPr>
          <a:xfrm flipH="1" flipV="1">
            <a:off x="294297" y="186415"/>
            <a:ext cx="988079" cy="988079"/>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正文"/>
          <p:cNvSpPr txBox="1">
            <a:spLocks noGrp="1"/>
          </p:cNvSpPr>
          <p:nvPr>
            <p:ph idx="1" hasCustomPrompt="1"/>
            <p:custDataLst>
              <p:tags r:id="rId3"/>
            </p:custDataLst>
          </p:nvPr>
        </p:nvSpPr>
        <p:spPr>
          <a:xfrm>
            <a:off x="695960" y="360045"/>
            <a:ext cx="10801985" cy="581787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en-US" sz="1800" b="0" i="0" u="none" strike="noStrike" kern="1200" cap="none" spc="0" normalizeH="0" baseline="0" noProof="1" dirty="0">
                <a:ln>
                  <a:noFill/>
                  <a:prstDash val="sysDot"/>
                </a:ln>
                <a:solidFill>
                  <a:schemeClr val="tx1"/>
                </a:solidFill>
                <a:uFillTx/>
                <a:latin typeface="+mn-lt"/>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solidFill>
                <a:uFillTx/>
                <a:latin typeface="+mn-lt"/>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solidFill>
                <a:uFillTx/>
                <a:latin typeface="+mn-lt"/>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solidFill>
                <a:uFillTx/>
                <a:latin typeface="+mn-lt"/>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solidFill>
                <a:uFillTx/>
                <a:latin typeface="+mn-lt"/>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latin typeface="+mn-lt"/>
                <a:sym typeface="+mn-ea"/>
              </a:rPr>
              <a:t>Click to add text</a:t>
            </a:r>
            <a:endParaRPr dirty="0">
              <a:sym typeface="+mn-ea"/>
            </a:endParaRPr>
          </a:p>
        </p:txBody>
      </p:sp>
      <p:sp>
        <p:nvSpPr>
          <p:cNvPr id="4" name="日期占位符 3"/>
          <p:cNvSpPr>
            <a:spLocks noGrp="1"/>
          </p:cNvSpPr>
          <p:nvPr>
            <p:ph type="dt" sz="half" idx="10"/>
            <p:custDataLst>
              <p:tags r:id="rId4"/>
            </p:custDataLst>
          </p:nvPr>
        </p:nvSpPr>
        <p:spPr>
          <a:xfrm>
            <a:off x="612000" y="6314400"/>
            <a:ext cx="2700000" cy="316800"/>
          </a:xfrm>
        </p:spPr>
        <p:txBody>
          <a:bodyPr/>
          <a:lstStyle/>
          <a:p>
            <a:r>
              <a:rPr lang="en-US"/>
              <a:t>Date Area</a:t>
            </a:r>
            <a:endParaRPr 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en-US" dirty="0"/>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showMasterSp="0">
  <p:cSld name="Title and Subtitle">
    <p:spTree>
      <p:nvGrpSpPr>
        <p:cNvPr id="1" name=""/>
        <p:cNvGrpSpPr/>
        <p:nvPr/>
      </p:nvGrpSpPr>
      <p:grpSpPr>
        <a:xfrm>
          <a:off x="0" y="0"/>
          <a:ext cx="0" cy="0"/>
          <a:chOff x="0" y="0"/>
          <a:chExt cx="0" cy="0"/>
        </a:xfrm>
      </p:grpSpPr>
      <p:sp>
        <p:nvSpPr>
          <p:cNvPr id="8" name="副标题"/>
          <p:cNvSpPr txBox="1">
            <a:spLocks noGrp="1"/>
          </p:cNvSpPr>
          <p:nvPr>
            <p:ph type="body" idx="4" hasCustomPrompt="1"/>
            <p:custDataLst>
              <p:tags r:id="rId2"/>
            </p:custDataLst>
          </p:nvPr>
        </p:nvSpPr>
        <p:spPr>
          <a:xfrm>
            <a:off x="695960" y="1301750"/>
            <a:ext cx="10799088" cy="405553"/>
          </a:xfrm>
          <a:prstGeom prst="rect">
            <a:avLst/>
          </a:prstGeom>
          <a:noFill/>
          <a:ln>
            <a:noFill/>
            <a:prstDash val="sysDash"/>
          </a:ln>
        </p:spPr>
        <p:txBody>
          <a:bodyPr wrap="square" rtlCol="0" anchor="ctr" anchorCtr="0">
            <a:normAutofit/>
          </a:bodyPr>
          <a:lstStyle>
            <a:lvl1pPr marL="0" marR="0" algn="l" defTabSz="914400" rtl="0" eaLnBrk="1" fontAlgn="auto" latinLnBrk="0" hangingPunct="1">
              <a:lnSpc>
                <a:spcPct val="100000"/>
              </a:lnSpc>
              <a:buClrTx/>
              <a:buSzTx/>
              <a:buFontTx/>
              <a:buNone/>
              <a:defRPr kumimoji="0" lang="en-US" sz="2000" b="0" i="0" u="none" strike="noStrike" kern="1200" cap="none" spc="0" normalizeH="0" baseline="0" noProof="1" dirty="0">
                <a:solidFill>
                  <a:schemeClr val="tx1"/>
                </a:solidFill>
                <a:latin typeface="+mj-lt"/>
              </a:defRPr>
            </a:lvl1pPr>
          </a:lstStyle>
          <a:p>
            <a:pPr lvl="0" algn="l"/>
            <a:r>
              <a:rPr dirty="0">
                <a:latin typeface="+mj-lt"/>
                <a:sym typeface="+mn-ea"/>
              </a:rPr>
              <a:t>Click to add text</a:t>
            </a:r>
            <a:endParaRPr dirty="0">
              <a:sym typeface="+mn-ea"/>
            </a:endParaRPr>
          </a:p>
        </p:txBody>
      </p:sp>
      <p:sp>
        <p:nvSpPr>
          <p:cNvPr id="7" name="标题"/>
          <p:cNvSpPr txBox="1">
            <a:spLocks noGrp="1"/>
          </p:cNvSpPr>
          <p:nvPr>
            <p:ph type="title" idx="3" hasCustomPrompt="1"/>
            <p:custDataLst>
              <p:tags r:id="rId3"/>
            </p:custDataLst>
          </p:nvPr>
        </p:nvSpPr>
        <p:spPr>
          <a:xfrm>
            <a:off x="608330" y="508635"/>
            <a:ext cx="10968990" cy="763270"/>
          </a:xfrm>
          <a:prstGeom prst="rect">
            <a:avLst/>
          </a:prstGeom>
          <a:noFill/>
          <a:ln>
            <a:noFill/>
            <a:prstDash val="sysDash"/>
          </a:ln>
        </p:spPr>
        <p:txBody>
          <a:bodyPr wrap="square" rtlCol="0" anchor="ctr" anchorCtr="0">
            <a:normAutofit/>
          </a:bodyPr>
          <a:lstStyle>
            <a:lvl1pPr marL="0" algn="ctr" defTabSz="914400" eaLnBrk="1" fontAlgn="auto" latinLnBrk="0" hangingPunct="1">
              <a:defRPr kumimoji="0" lang="en-US" sz="4000" b="0" i="0" u="none" strike="noStrike" kern="1200" cap="none" spc="0" normalizeH="0" baseline="0" noProof="1" dirty="0">
                <a:ln>
                  <a:noFill/>
                  <a:prstDash val="sysDot"/>
                </a:ln>
                <a:gradFill>
                  <a:gsLst>
                    <a:gs pos="0">
                      <a:schemeClr val="tx1"/>
                    </a:gs>
                    <a:gs pos="90000">
                      <a:schemeClr val="accent1"/>
                    </a:gs>
                  </a:gsLst>
                  <a:lin ang="16200000" scaled="0"/>
                </a:gradFill>
                <a:uFillTx/>
                <a:latin typeface="+mj-lt"/>
                <a:sym typeface="+mn-ea"/>
              </a:defRPr>
            </a:lvl1pPr>
          </a:lstStyle>
          <a:p>
            <a:pPr marL="0" marR="0" lvl="0" algn="l" defTabSz="914400" rtl="0" eaLnBrk="1" fontAlgn="auto" latinLnBrk="0" hangingPunct="1">
              <a:lnSpc>
                <a:spcPct val="100000"/>
              </a:lnSpc>
              <a:spcBef>
                <a:spcPct val="0"/>
              </a:spcBef>
              <a:buClrTx/>
              <a:buSzTx/>
              <a:buFontTx/>
              <a:buNone/>
            </a:pPr>
            <a:r>
              <a:rPr dirty="0">
                <a:latin typeface="+mj-lt"/>
                <a:sym typeface="+mn-ea"/>
              </a:rPr>
              <a:t>Click to add title</a:t>
            </a:r>
            <a:endParaRPr dirty="0">
              <a:sym typeface="+mn-ea"/>
            </a:endParaRPr>
          </a:p>
        </p:txBody>
      </p:sp>
      <p:cxnSp>
        <p:nvCxnSpPr>
          <p:cNvPr id="13" name="直接连接符 12"/>
          <p:cNvCxnSpPr/>
          <p:nvPr>
            <p:custDataLst>
              <p:tags r:id="rId4"/>
            </p:custDataLst>
          </p:nvPr>
        </p:nvCxnSpPr>
        <p:spPr>
          <a:xfrm>
            <a:off x="581702" y="1159310"/>
            <a:ext cx="11361106" cy="0"/>
          </a:xfrm>
          <a:prstGeom prst="line">
            <a:avLst/>
          </a:prstGeom>
          <a:ln>
            <a:gradFill flip="none" rotWithShape="1">
              <a:gsLst>
                <a:gs pos="0">
                  <a:srgbClr val="FACA60"/>
                </a:gs>
                <a:gs pos="100000">
                  <a:srgbClr val="FD6E38">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椭圆 5"/>
          <p:cNvSpPr/>
          <p:nvPr>
            <p:custDataLst>
              <p:tags r:id="rId5"/>
            </p:custDataLst>
          </p:nvPr>
        </p:nvSpPr>
        <p:spPr>
          <a:xfrm flipH="1" flipV="1">
            <a:off x="294297" y="186415"/>
            <a:ext cx="988079" cy="988079"/>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日期占位符 2"/>
          <p:cNvSpPr>
            <a:spLocks noGrp="1"/>
          </p:cNvSpPr>
          <p:nvPr>
            <p:ph type="dt" sz="half" idx="10"/>
            <p:custDataLst>
              <p:tags r:id="rId6"/>
            </p:custDataLst>
          </p:nvPr>
        </p:nvSpPr>
        <p:spPr>
          <a:xfrm>
            <a:off x="612000" y="6314400"/>
            <a:ext cx="2700000" cy="316800"/>
          </a:xfrm>
        </p:spPr>
        <p:txBody>
          <a:bodyPr/>
          <a:lstStyle/>
          <a:p>
            <a:r>
              <a:rPr lang="en-US"/>
              <a:t>Date Area</a:t>
            </a:r>
            <a:endParaRPr lang="en-US"/>
          </a:p>
        </p:txBody>
      </p:sp>
      <p:sp>
        <p:nvSpPr>
          <p:cNvPr id="4" name="页脚占位符 3"/>
          <p:cNvSpPr>
            <a:spLocks noGrp="1"/>
          </p:cNvSpPr>
          <p:nvPr>
            <p:ph type="ftr" sz="quarter" idx="11"/>
            <p:custDataLst>
              <p:tags r:id="rId7"/>
            </p:custDataLst>
          </p:nvPr>
        </p:nvSpPr>
        <p:spPr>
          <a:xfrm>
            <a:off x="4116000" y="6314400"/>
            <a:ext cx="3960000" cy="316800"/>
          </a:xfrm>
        </p:spPr>
        <p:txBody>
          <a:bodyPr/>
          <a:lstStyle/>
          <a:p>
            <a:endParaRPr lang="en-US" dirty="0"/>
          </a:p>
        </p:txBody>
      </p:sp>
      <p:sp>
        <p:nvSpPr>
          <p:cNvPr id="5" name="灯片编号占位符 4"/>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en-US" smtClean="0"/>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showMasterSp="0" userDrawn="1">
  <p:cSld name="End Slide">
    <p:spTree>
      <p:nvGrpSpPr>
        <p:cNvPr id="1" name=""/>
        <p:cNvGrpSpPr/>
        <p:nvPr/>
      </p:nvGrpSpPr>
      <p:grpSpPr>
        <a:xfrm>
          <a:off x="0" y="0"/>
          <a:ext cx="0" cy="0"/>
          <a:chOff x="0" y="0"/>
          <a:chExt cx="0" cy="0"/>
        </a:xfrm>
      </p:grpSpPr>
      <p:sp>
        <p:nvSpPr>
          <p:cNvPr id="20" name="任意多边形: 形状 4"/>
          <p:cNvSpPr/>
          <p:nvPr>
            <p:custDataLst>
              <p:tags r:id="rId2"/>
            </p:custDataLst>
          </p:nvPr>
        </p:nvSpPr>
        <p:spPr>
          <a:xfrm>
            <a:off x="4524647" y="-14513"/>
            <a:ext cx="2939329" cy="1192893"/>
          </a:xfrm>
          <a:custGeom>
            <a:avLst/>
            <a:gdLst>
              <a:gd name="connsiteX0" fmla="*/ 0 w 2939329"/>
              <a:gd name="connsiteY0" fmla="*/ 0 h 1192893"/>
              <a:gd name="connsiteX1" fmla="*/ 2939329 w 2939329"/>
              <a:gd name="connsiteY1" fmla="*/ 0 h 1192893"/>
              <a:gd name="connsiteX2" fmla="*/ 2903922 w 2939329"/>
              <a:gd name="connsiteY2" fmla="*/ 137700 h 1192893"/>
              <a:gd name="connsiteX3" fmla="*/ 1469664 w 2939329"/>
              <a:gd name="connsiteY3" fmla="*/ 1192893 h 1192893"/>
              <a:gd name="connsiteX4" fmla="*/ 35406 w 2939329"/>
              <a:gd name="connsiteY4" fmla="*/ 137700 h 1192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9329" h="1192893">
                <a:moveTo>
                  <a:pt x="0" y="0"/>
                </a:moveTo>
                <a:lnTo>
                  <a:pt x="2939329" y="0"/>
                </a:lnTo>
                <a:lnTo>
                  <a:pt x="2903922" y="137700"/>
                </a:lnTo>
                <a:cubicBezTo>
                  <a:pt x="2713780" y="749025"/>
                  <a:pt x="2143557" y="1192893"/>
                  <a:pt x="1469664" y="1192893"/>
                </a:cubicBezTo>
                <a:cubicBezTo>
                  <a:pt x="795771" y="1192893"/>
                  <a:pt x="225548" y="749025"/>
                  <a:pt x="35406" y="137700"/>
                </a:cubicBezTo>
                <a:close/>
              </a:path>
            </a:pathLst>
          </a:custGeom>
          <a:gradFill flip="none" rotWithShape="1">
            <a:gsLst>
              <a:gs pos="34000">
                <a:schemeClr val="tx2">
                  <a:alpha val="0"/>
                </a:schemeClr>
              </a:gs>
              <a:gs pos="61000">
                <a:schemeClr val="accent2">
                  <a:lumMod val="50000"/>
                  <a:alpha val="50000"/>
                </a:schemeClr>
              </a:gs>
              <a:gs pos="82000">
                <a:schemeClr val="accent2">
                  <a:alpha val="90000"/>
                </a:schemeClr>
              </a:gs>
              <a:gs pos="88000">
                <a:schemeClr val="accent1">
                  <a:alpha val="90000"/>
                </a:schemeClr>
              </a:gs>
              <a:gs pos="100000">
                <a:schemeClr val="accent1">
                  <a:alpha val="9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椭圆 18"/>
          <p:cNvSpPr/>
          <p:nvPr>
            <p:custDataLst>
              <p:tags r:id="rId3"/>
            </p:custDataLst>
          </p:nvPr>
        </p:nvSpPr>
        <p:spPr>
          <a:xfrm>
            <a:off x="7268904" y="2974639"/>
            <a:ext cx="454361" cy="454361"/>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椭圆 17"/>
          <p:cNvSpPr/>
          <p:nvPr>
            <p:custDataLst>
              <p:tags r:id="rId4"/>
            </p:custDataLst>
          </p:nvPr>
        </p:nvSpPr>
        <p:spPr>
          <a:xfrm flipH="1" flipV="1">
            <a:off x="10270471" y="3781107"/>
            <a:ext cx="720744" cy="720744"/>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p:cNvSpPr/>
          <p:nvPr>
            <p:custDataLst>
              <p:tags r:id="rId5"/>
            </p:custDataLst>
          </p:nvPr>
        </p:nvSpPr>
        <p:spPr>
          <a:xfrm>
            <a:off x="8870607" y="-14514"/>
            <a:ext cx="1169923" cy="5932714"/>
          </a:xfrm>
          <a:prstGeom prst="rect">
            <a:avLst/>
          </a:prstGeom>
          <a:gradFill>
            <a:gsLst>
              <a:gs pos="95000">
                <a:schemeClr val="accent2">
                  <a:lumMod val="90000"/>
                  <a:lumOff val="10000"/>
                </a:schemeClr>
              </a:gs>
              <a:gs pos="98000">
                <a:schemeClr val="accent2">
                  <a:lumMod val="75000"/>
                </a:schemeClr>
              </a:gs>
              <a:gs pos="100000">
                <a:schemeClr val="accent2">
                  <a:lumMod val="75000"/>
                </a:schemeClr>
              </a:gs>
              <a:gs pos="2000">
                <a:schemeClr val="accent2">
                  <a:lumMod val="75000"/>
                </a:schemeClr>
              </a:gs>
              <a:gs pos="0">
                <a:schemeClr val="accent2">
                  <a:lumMod val="75000"/>
                </a:schemeClr>
              </a:gs>
              <a:gs pos="5000">
                <a:schemeClr val="accent2">
                  <a:lumMod val="90000"/>
                  <a:lumOff val="10000"/>
                </a:schemeClr>
              </a:gs>
              <a:gs pos="50000">
                <a:schemeClr val="accent1"/>
              </a:gs>
              <a:gs pos="10000">
                <a:schemeClr val="accent1"/>
              </a:gs>
              <a:gs pos="90000">
                <a:schemeClr val="accent1"/>
              </a:gs>
            </a:gsLst>
            <a:lin ang="0" scaled="0"/>
          </a:gradFill>
          <a:ln w="47625">
            <a:noFill/>
          </a:ln>
          <a:effectLst>
            <a:glow rad="444500">
              <a:schemeClr val="accent2">
                <a:lumMod val="50000"/>
                <a:alpha val="54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dirty="0">
              <a:sym typeface="+mn-lt"/>
            </a:endParaRPr>
          </a:p>
        </p:txBody>
      </p:sp>
      <p:sp>
        <p:nvSpPr>
          <p:cNvPr id="10" name="梯形 9"/>
          <p:cNvSpPr/>
          <p:nvPr>
            <p:custDataLst>
              <p:tags r:id="rId6"/>
            </p:custDataLst>
          </p:nvPr>
        </p:nvSpPr>
        <p:spPr>
          <a:xfrm>
            <a:off x="7975110" y="5918201"/>
            <a:ext cx="2960915" cy="443386"/>
          </a:xfrm>
          <a:prstGeom prst="trapezoid">
            <a:avLst>
              <a:gd name="adj" fmla="val 205096"/>
            </a:avLst>
          </a:prstGeom>
          <a:gradFill>
            <a:gsLst>
              <a:gs pos="85000">
                <a:schemeClr val="accent2">
                  <a:lumMod val="75000"/>
                  <a:alpha val="70000"/>
                </a:schemeClr>
              </a:gs>
              <a:gs pos="15000">
                <a:schemeClr val="accent2">
                  <a:lumMod val="75000"/>
                  <a:alpha val="70000"/>
                </a:schemeClr>
              </a:gs>
              <a:gs pos="50000">
                <a:schemeClr val="accent1">
                  <a:alpha val="80000"/>
                </a:schemeClr>
              </a:gs>
            </a:gsLst>
            <a:lin ang="0" scaled="0"/>
          </a:gradFill>
          <a:ln>
            <a:noFill/>
          </a:ln>
          <a:effectLst>
            <a:glow rad="127000">
              <a:schemeClr val="accent2">
                <a:lumMod val="75000"/>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直接连接符 10"/>
          <p:cNvCxnSpPr/>
          <p:nvPr>
            <p:custDataLst>
              <p:tags r:id="rId7"/>
            </p:custDataLst>
          </p:nvPr>
        </p:nvCxnSpPr>
        <p:spPr>
          <a:xfrm>
            <a:off x="6794870" y="6404428"/>
            <a:ext cx="5346330" cy="0"/>
          </a:xfrm>
          <a:prstGeom prst="line">
            <a:avLst/>
          </a:prstGeom>
          <a:ln w="25400">
            <a:gradFill>
              <a:gsLst>
                <a:gs pos="50000">
                  <a:schemeClr val="accent1">
                    <a:lumMod val="75000"/>
                    <a:alpha val="80000"/>
                  </a:schemeClr>
                </a:gs>
                <a:gs pos="70000">
                  <a:schemeClr val="accent2">
                    <a:lumMod val="75000"/>
                    <a:alpha val="80000"/>
                  </a:schemeClr>
                </a:gs>
                <a:gs pos="30000">
                  <a:schemeClr val="accent2">
                    <a:lumMod val="75000"/>
                    <a:alpha val="80000"/>
                  </a:schemeClr>
                </a:gs>
                <a:gs pos="0">
                  <a:schemeClr val="tx2">
                    <a:alpha val="80000"/>
                  </a:schemeClr>
                </a:gs>
                <a:gs pos="100000">
                  <a:schemeClr val="tx2">
                    <a:alpha val="8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8"/>
            </p:custDataLst>
          </p:nvPr>
        </p:nvCxnSpPr>
        <p:spPr>
          <a:xfrm>
            <a:off x="6788520" y="6495596"/>
            <a:ext cx="5359030" cy="0"/>
          </a:xfrm>
          <a:prstGeom prst="line">
            <a:avLst/>
          </a:prstGeom>
          <a:ln w="25400">
            <a:gradFill>
              <a:gsLst>
                <a:gs pos="50000">
                  <a:schemeClr val="accent1">
                    <a:lumMod val="75000"/>
                    <a:alpha val="70000"/>
                  </a:schemeClr>
                </a:gs>
                <a:gs pos="70000">
                  <a:schemeClr val="accent2">
                    <a:lumMod val="75000"/>
                    <a:alpha val="70000"/>
                  </a:schemeClr>
                </a:gs>
                <a:gs pos="30000">
                  <a:schemeClr val="accent2">
                    <a:lumMod val="75000"/>
                    <a:alpha val="70000"/>
                  </a:schemeClr>
                </a:gs>
                <a:gs pos="0">
                  <a:schemeClr val="tx2">
                    <a:alpha val="70000"/>
                  </a:schemeClr>
                </a:gs>
                <a:gs pos="100000">
                  <a:schemeClr val="tx2">
                    <a:alpha val="7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9"/>
            </p:custDataLst>
          </p:nvPr>
        </p:nvCxnSpPr>
        <p:spPr>
          <a:xfrm>
            <a:off x="6788520" y="6677932"/>
            <a:ext cx="5359030" cy="0"/>
          </a:xfrm>
          <a:prstGeom prst="line">
            <a:avLst/>
          </a:prstGeom>
          <a:ln w="25400">
            <a:gradFill>
              <a:gsLst>
                <a:gs pos="50000">
                  <a:schemeClr val="accent1">
                    <a:lumMod val="75000"/>
                    <a:alpha val="50000"/>
                  </a:schemeClr>
                </a:gs>
                <a:gs pos="70000">
                  <a:schemeClr val="accent2">
                    <a:lumMod val="75000"/>
                    <a:alpha val="50000"/>
                  </a:schemeClr>
                </a:gs>
                <a:gs pos="30000">
                  <a:schemeClr val="accent2">
                    <a:lumMod val="75000"/>
                    <a:alpha val="50000"/>
                  </a:schemeClr>
                </a:gs>
                <a:gs pos="0">
                  <a:schemeClr val="tx2">
                    <a:alpha val="50000"/>
                  </a:schemeClr>
                </a:gs>
                <a:gs pos="100000">
                  <a:schemeClr val="tx2">
                    <a:alpha val="5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0"/>
            </p:custDataLst>
          </p:nvPr>
        </p:nvCxnSpPr>
        <p:spPr>
          <a:xfrm>
            <a:off x="6788520" y="6769100"/>
            <a:ext cx="5359030" cy="0"/>
          </a:xfrm>
          <a:prstGeom prst="line">
            <a:avLst/>
          </a:prstGeom>
          <a:ln w="25400">
            <a:gradFill>
              <a:gsLst>
                <a:gs pos="50000">
                  <a:schemeClr val="accent1">
                    <a:lumMod val="75000"/>
                    <a:alpha val="40000"/>
                  </a:schemeClr>
                </a:gs>
                <a:gs pos="70000">
                  <a:schemeClr val="accent2">
                    <a:lumMod val="75000"/>
                    <a:alpha val="40000"/>
                  </a:schemeClr>
                </a:gs>
                <a:gs pos="30000">
                  <a:schemeClr val="accent2">
                    <a:lumMod val="75000"/>
                    <a:alpha val="40000"/>
                  </a:schemeClr>
                </a:gs>
                <a:gs pos="0">
                  <a:schemeClr val="tx2">
                    <a:alpha val="40000"/>
                  </a:schemeClr>
                </a:gs>
                <a:gs pos="100000">
                  <a:schemeClr val="tx2">
                    <a:alpha val="40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1"/>
            </p:custDataLst>
          </p:nvPr>
        </p:nvCxnSpPr>
        <p:spPr>
          <a:xfrm>
            <a:off x="6788520" y="6586764"/>
            <a:ext cx="5359030" cy="0"/>
          </a:xfrm>
          <a:prstGeom prst="line">
            <a:avLst/>
          </a:prstGeom>
          <a:ln w="25400">
            <a:gradFill>
              <a:gsLst>
                <a:gs pos="50000">
                  <a:schemeClr val="accent1">
                    <a:lumMod val="75000"/>
                    <a:alpha val="60000"/>
                  </a:schemeClr>
                </a:gs>
                <a:gs pos="70000">
                  <a:schemeClr val="accent2">
                    <a:lumMod val="75000"/>
                    <a:alpha val="60000"/>
                  </a:schemeClr>
                </a:gs>
                <a:gs pos="30000">
                  <a:schemeClr val="accent2">
                    <a:lumMod val="75000"/>
                    <a:alpha val="60000"/>
                  </a:schemeClr>
                </a:gs>
                <a:gs pos="0">
                  <a:schemeClr val="tx2">
                    <a:alpha val="60000"/>
                  </a:schemeClr>
                </a:gs>
                <a:gs pos="100000">
                  <a:schemeClr val="tx2">
                    <a:alpha val="6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7" name="椭圆 16"/>
          <p:cNvSpPr/>
          <p:nvPr>
            <p:custDataLst>
              <p:tags r:id="rId12"/>
            </p:custDataLst>
          </p:nvPr>
        </p:nvSpPr>
        <p:spPr>
          <a:xfrm flipV="1">
            <a:off x="8396733" y="4387506"/>
            <a:ext cx="720744" cy="720744"/>
          </a:xfrm>
          <a:prstGeom prst="ellipse">
            <a:avLst/>
          </a:prstGeom>
          <a:gradFill flip="none" rotWithShape="1">
            <a:gsLst>
              <a:gs pos="30000">
                <a:schemeClr val="tx2"/>
              </a:gs>
              <a:gs pos="53000">
                <a:schemeClr val="tx2">
                  <a:lumMod val="75000"/>
                  <a:lumOff val="25000"/>
                </a:schemeClr>
              </a:gs>
              <a:gs pos="74000">
                <a:schemeClr val="accent2"/>
              </a:gs>
              <a:gs pos="88000">
                <a:schemeClr val="accent1"/>
              </a:gs>
              <a:gs pos="100000">
                <a:schemeClr val="accent1"/>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p:cNvSpPr txBox="1">
            <a:spLocks noGrp="1"/>
          </p:cNvSpPr>
          <p:nvPr>
            <p:ph type="title" idx="2" hasCustomPrompt="1"/>
            <p:custDataLst>
              <p:tags r:id="rId13"/>
            </p:custDataLst>
          </p:nvPr>
        </p:nvSpPr>
        <p:spPr>
          <a:xfrm>
            <a:off x="1200785" y="1308735"/>
            <a:ext cx="6117590" cy="2265045"/>
          </a:xfrm>
          <a:prstGeom prst="rect">
            <a:avLst/>
          </a:prstGeom>
          <a:noFill/>
        </p:spPr>
        <p:txBody>
          <a:bodyPr wrap="square" lIns="0" tIns="0" rIns="0" bIns="0" rtlCol="0" anchor="b" anchorCtr="0">
            <a:normAutofit/>
          </a:bodyPr>
          <a:lstStyle>
            <a:lvl1pPr marL="0" marR="0" indent="0" algn="l" defTabSz="914400" rtl="0" eaLnBrk="1" fontAlgn="auto" latinLnBrk="0" hangingPunct="1">
              <a:lnSpc>
                <a:spcPct val="100000"/>
              </a:lnSpc>
              <a:buClrTx/>
              <a:buSzTx/>
              <a:buFontTx/>
              <a:buNone/>
              <a:defRPr kumimoji="0" lang="en-US" sz="7200" b="0" i="0" u="none" strike="noStrike" kern="1200" cap="none" spc="0" normalizeH="0" baseline="0" noProof="1" dirty="0">
                <a:gradFill>
                  <a:gsLst>
                    <a:gs pos="0">
                      <a:schemeClr val="tx1"/>
                    </a:gs>
                    <a:gs pos="90000">
                      <a:schemeClr val="accent1"/>
                    </a:gs>
                  </a:gsLst>
                  <a:lin ang="16200000" scaled="0"/>
                </a:gradFill>
                <a:latin typeface="+mj-lt"/>
              </a:defRPr>
            </a:lvl1pPr>
          </a:lstStyle>
          <a:p>
            <a:pPr lvl="0"/>
            <a:r>
              <a:rPr dirty="0" err="1">
                <a:latin typeface="+mj-lt"/>
                <a:sym typeface="+mn-ea"/>
              </a:rPr>
              <a:t>Click to add title</a:t>
            </a:r>
            <a:endParaRPr dirty="0" err="1">
              <a:sym typeface="+mn-ea"/>
            </a:endParaRPr>
          </a:p>
        </p:txBody>
      </p:sp>
      <p:sp>
        <p:nvSpPr>
          <p:cNvPr id="4" name="日期占位符 3"/>
          <p:cNvSpPr>
            <a:spLocks noGrp="1"/>
          </p:cNvSpPr>
          <p:nvPr>
            <p:ph type="dt" sz="half" idx="10"/>
            <p:custDataLst>
              <p:tags r:id="rId14"/>
            </p:custDataLst>
          </p:nvPr>
        </p:nvSpPr>
        <p:spPr>
          <a:xfrm>
            <a:off x="612000" y="6314400"/>
            <a:ext cx="2700000" cy="316800"/>
          </a:xfrm>
        </p:spPr>
        <p:txBody>
          <a:bodyPr/>
          <a:lstStyle/>
          <a:p>
            <a:r>
              <a:rPr lang="en-US"/>
              <a:t>Date Area</a:t>
            </a:r>
            <a:endParaRPr lang="en-US"/>
          </a:p>
        </p:txBody>
      </p:sp>
      <p:sp>
        <p:nvSpPr>
          <p:cNvPr id="5" name="页脚占位符 4"/>
          <p:cNvSpPr>
            <a:spLocks noGrp="1"/>
          </p:cNvSpPr>
          <p:nvPr>
            <p:ph type="ftr" sz="quarter" idx="11"/>
            <p:custDataLst>
              <p:tags r:id="rId15"/>
            </p:custDataLst>
          </p:nvPr>
        </p:nvSpPr>
        <p:spPr>
          <a:xfrm>
            <a:off x="4116000" y="6314400"/>
            <a:ext cx="3960000" cy="316800"/>
          </a:xfrm>
        </p:spPr>
        <p:txBody>
          <a:bodyPr/>
          <a:lstStyle/>
          <a:p>
            <a:endParaRPr lang="en-US" dirty="0"/>
          </a:p>
        </p:txBody>
      </p:sp>
      <p:sp>
        <p:nvSpPr>
          <p:cNvPr id="6" name="灯片编号占位符 5"/>
          <p:cNvSpPr>
            <a:spLocks noGrp="1"/>
          </p:cNvSpPr>
          <p:nvPr>
            <p:ph type="sldNum" sz="quarter" idx="12"/>
            <p:custDataLst>
              <p:tags r:id="rId16"/>
            </p:custDataLst>
          </p:nvPr>
        </p:nvSpPr>
        <p:spPr>
          <a:xfrm>
            <a:off x="8877600" y="6314400"/>
            <a:ext cx="2700000" cy="316800"/>
          </a:xfrm>
        </p:spPr>
        <p:txBody>
          <a:bodyPr/>
          <a:lstStyle/>
          <a:p>
            <a:fld id="{49AE70B2-8BF9-45C0-BB95-33D1B9D3A854}" type="slidenum">
              <a:rPr lang="en-US" smtClean="0"/>
            </a:fld>
            <a:endParaRPr lang="en-US" dirty="0"/>
          </a:p>
        </p:txBody>
      </p:sp>
      <p:sp>
        <p:nvSpPr>
          <p:cNvPr id="23" name="署名占位符 10"/>
          <p:cNvSpPr>
            <a:spLocks noGrp="1"/>
          </p:cNvSpPr>
          <p:nvPr>
            <p:ph type="body" sz="quarter" idx="18" hasCustomPrompt="1"/>
            <p:custDataLst>
              <p:tags r:id="rId17"/>
            </p:custDataLst>
          </p:nvPr>
        </p:nvSpPr>
        <p:spPr>
          <a:xfrm>
            <a:off x="970280" y="3807460"/>
            <a:ext cx="2188800" cy="453601"/>
          </a:xfrm>
          <a:prstGeom prst="parallelogram">
            <a:avLst>
              <a:gd name="adj" fmla="val 37506"/>
            </a:avLst>
          </a:prstGeom>
          <a:gradFill>
            <a:gsLst>
              <a:gs pos="12000">
                <a:schemeClr val="accent2"/>
              </a:gs>
              <a:gs pos="100000">
                <a:schemeClr val="bg1">
                  <a:alpha val="0"/>
                </a:schemeClr>
              </a:gs>
            </a:gsLst>
            <a:lin ang="10800000" scaled="0"/>
          </a:gradFill>
        </p:spPr>
        <p:txBody>
          <a:bodyPr wrap="square" anchor="ctr">
            <a:normAutofit/>
          </a:bodyPr>
          <a:lstStyle>
            <a:lvl1pPr marL="0" indent="0" algn="ctr" eaLnBrk="1" fontAlgn="auto" latinLnBrk="0" hangingPunct="1">
              <a:lnSpc>
                <a:spcPct val="100000"/>
              </a:lnSpc>
              <a:buNone/>
              <a:defRPr sz="1600" u="none" strike="noStrike" kern="1200" cap="none" spc="0" normalizeH="0">
                <a:latin typeface="+mn-lt"/>
              </a:defRPr>
            </a:lvl1pPr>
          </a:lstStyle>
          <a:p>
            <a:pPr lvl="0"/>
            <a:r>
              <a:rPr lang="en-US" dirty="0">
                <a:latin typeface="+mn-lt"/>
              </a:rPr>
              <a:t>Click to add text</a:t>
            </a:r>
            <a:endParaRPr lang="en-US" dirty="0"/>
          </a:p>
        </p:txBody>
      </p:sp>
      <p:sp>
        <p:nvSpPr>
          <p:cNvPr id="24" name="任意多边形: 形状 23"/>
          <p:cNvSpPr/>
          <p:nvPr userDrawn="1">
            <p:custDataLst>
              <p:tags r:id="rId18"/>
            </p:custDataLst>
          </p:nvPr>
        </p:nvSpPr>
        <p:spPr>
          <a:xfrm flipH="1" flipV="1">
            <a:off x="11187520" y="967176"/>
            <a:ext cx="1004480" cy="1725224"/>
          </a:xfrm>
          <a:custGeom>
            <a:avLst/>
            <a:gdLst>
              <a:gd name="connsiteX0" fmla="*/ 141868 w 1004480"/>
              <a:gd name="connsiteY0" fmla="*/ 1725224 h 1725224"/>
              <a:gd name="connsiteX1" fmla="*/ 53671 w 1004480"/>
              <a:gd name="connsiteY1" fmla="*/ 1720770 h 1725224"/>
              <a:gd name="connsiteX2" fmla="*/ 0 w 1004480"/>
              <a:gd name="connsiteY2" fmla="*/ 1712579 h 1725224"/>
              <a:gd name="connsiteX3" fmla="*/ 0 w 1004480"/>
              <a:gd name="connsiteY3" fmla="*/ 12645 h 1725224"/>
              <a:gd name="connsiteX4" fmla="*/ 53671 w 1004480"/>
              <a:gd name="connsiteY4" fmla="*/ 4454 h 1725224"/>
              <a:gd name="connsiteX5" fmla="*/ 141868 w 1004480"/>
              <a:gd name="connsiteY5" fmla="*/ 0 h 1725224"/>
              <a:gd name="connsiteX6" fmla="*/ 1004480 w 1004480"/>
              <a:gd name="connsiteY6" fmla="*/ 862612 h 1725224"/>
              <a:gd name="connsiteX7" fmla="*/ 141868 w 1004480"/>
              <a:gd name="connsiteY7" fmla="*/ 1725224 h 1725224"/>
              <a:gd name="connsiteX0-1" fmla="*/ 440632 w 1303244"/>
              <a:gd name="connsiteY0-2" fmla="*/ 1725224 h 1725224"/>
              <a:gd name="connsiteX1-3" fmla="*/ 352435 w 1303244"/>
              <a:gd name="connsiteY1-4" fmla="*/ 1720770 h 1725224"/>
              <a:gd name="connsiteX2-5" fmla="*/ 0 w 1303244"/>
              <a:gd name="connsiteY2-6" fmla="*/ 1160318 h 1725224"/>
              <a:gd name="connsiteX3-7" fmla="*/ 298764 w 1303244"/>
              <a:gd name="connsiteY3-8" fmla="*/ 12645 h 1725224"/>
              <a:gd name="connsiteX4-9" fmla="*/ 352435 w 1303244"/>
              <a:gd name="connsiteY4-10" fmla="*/ 4454 h 1725224"/>
              <a:gd name="connsiteX5-11" fmla="*/ 440632 w 1303244"/>
              <a:gd name="connsiteY5-12" fmla="*/ 0 h 1725224"/>
              <a:gd name="connsiteX6-13" fmla="*/ 1303244 w 1303244"/>
              <a:gd name="connsiteY6-14" fmla="*/ 862612 h 1725224"/>
              <a:gd name="connsiteX7-15" fmla="*/ 440632 w 1303244"/>
              <a:gd name="connsiteY7-16" fmla="*/ 1725224 h 1725224"/>
              <a:gd name="connsiteX0-17" fmla="*/ 0 w 1303244"/>
              <a:gd name="connsiteY0-18" fmla="*/ 1160318 h 1725224"/>
              <a:gd name="connsiteX1-19" fmla="*/ 298764 w 1303244"/>
              <a:gd name="connsiteY1-20" fmla="*/ 12645 h 1725224"/>
              <a:gd name="connsiteX2-21" fmla="*/ 352435 w 1303244"/>
              <a:gd name="connsiteY2-22" fmla="*/ 4454 h 1725224"/>
              <a:gd name="connsiteX3-23" fmla="*/ 440632 w 1303244"/>
              <a:gd name="connsiteY3-24" fmla="*/ 0 h 1725224"/>
              <a:gd name="connsiteX4-25" fmla="*/ 1303244 w 1303244"/>
              <a:gd name="connsiteY4-26" fmla="*/ 862612 h 1725224"/>
              <a:gd name="connsiteX5-27" fmla="*/ 440632 w 1303244"/>
              <a:gd name="connsiteY5-28" fmla="*/ 1725224 h 1725224"/>
              <a:gd name="connsiteX6-29" fmla="*/ 352435 w 1303244"/>
              <a:gd name="connsiteY6-30" fmla="*/ 1720770 h 1725224"/>
              <a:gd name="connsiteX7-31" fmla="*/ 91440 w 1303244"/>
              <a:gd name="connsiteY7-32" fmla="*/ 1251758 h 1725224"/>
              <a:gd name="connsiteX0-33" fmla="*/ 3330 w 1306574"/>
              <a:gd name="connsiteY0-34" fmla="*/ 1160318 h 1725224"/>
              <a:gd name="connsiteX1-35" fmla="*/ 0 w 1306574"/>
              <a:gd name="connsiteY1-36" fmla="*/ 1140396 h 1725224"/>
              <a:gd name="connsiteX2-37" fmla="*/ 302094 w 1306574"/>
              <a:gd name="connsiteY2-38" fmla="*/ 12645 h 1725224"/>
              <a:gd name="connsiteX3-39" fmla="*/ 355765 w 1306574"/>
              <a:gd name="connsiteY3-40" fmla="*/ 4454 h 1725224"/>
              <a:gd name="connsiteX4-41" fmla="*/ 443962 w 1306574"/>
              <a:gd name="connsiteY4-42" fmla="*/ 0 h 1725224"/>
              <a:gd name="connsiteX5-43" fmla="*/ 1306574 w 1306574"/>
              <a:gd name="connsiteY5-44" fmla="*/ 862612 h 1725224"/>
              <a:gd name="connsiteX6-45" fmla="*/ 443962 w 1306574"/>
              <a:gd name="connsiteY6-46" fmla="*/ 1725224 h 1725224"/>
              <a:gd name="connsiteX7-47" fmla="*/ 355765 w 1306574"/>
              <a:gd name="connsiteY7-48" fmla="*/ 1720770 h 1725224"/>
              <a:gd name="connsiteX8" fmla="*/ 94770 w 1306574"/>
              <a:gd name="connsiteY8" fmla="*/ 1251758 h 1725224"/>
              <a:gd name="connsiteX0-49" fmla="*/ 0 w 1303244"/>
              <a:gd name="connsiteY0-50" fmla="*/ 1160318 h 1725224"/>
              <a:gd name="connsiteX1-51" fmla="*/ 298764 w 1303244"/>
              <a:gd name="connsiteY1-52" fmla="*/ 12645 h 1725224"/>
              <a:gd name="connsiteX2-53" fmla="*/ 352435 w 1303244"/>
              <a:gd name="connsiteY2-54" fmla="*/ 4454 h 1725224"/>
              <a:gd name="connsiteX3-55" fmla="*/ 440632 w 1303244"/>
              <a:gd name="connsiteY3-56" fmla="*/ 0 h 1725224"/>
              <a:gd name="connsiteX4-57" fmla="*/ 1303244 w 1303244"/>
              <a:gd name="connsiteY4-58" fmla="*/ 862612 h 1725224"/>
              <a:gd name="connsiteX5-59" fmla="*/ 440632 w 1303244"/>
              <a:gd name="connsiteY5-60" fmla="*/ 1725224 h 1725224"/>
              <a:gd name="connsiteX6-61" fmla="*/ 352435 w 1303244"/>
              <a:gd name="connsiteY6-62" fmla="*/ 1720770 h 1725224"/>
              <a:gd name="connsiteX7-63" fmla="*/ 91440 w 1303244"/>
              <a:gd name="connsiteY7-64" fmla="*/ 1251758 h 1725224"/>
              <a:gd name="connsiteX0-65" fmla="*/ 207324 w 1211804"/>
              <a:gd name="connsiteY0-66" fmla="*/ 12645 h 1725224"/>
              <a:gd name="connsiteX1-67" fmla="*/ 260995 w 1211804"/>
              <a:gd name="connsiteY1-68" fmla="*/ 4454 h 1725224"/>
              <a:gd name="connsiteX2-69" fmla="*/ 349192 w 1211804"/>
              <a:gd name="connsiteY2-70" fmla="*/ 0 h 1725224"/>
              <a:gd name="connsiteX3-71" fmla="*/ 1211804 w 1211804"/>
              <a:gd name="connsiteY3-72" fmla="*/ 862612 h 1725224"/>
              <a:gd name="connsiteX4-73" fmla="*/ 349192 w 1211804"/>
              <a:gd name="connsiteY4-74" fmla="*/ 1725224 h 1725224"/>
              <a:gd name="connsiteX5-75" fmla="*/ 260995 w 1211804"/>
              <a:gd name="connsiteY5-76" fmla="*/ 1720770 h 1725224"/>
              <a:gd name="connsiteX6-77" fmla="*/ 0 w 1211804"/>
              <a:gd name="connsiteY6-78" fmla="*/ 1251758 h 1725224"/>
              <a:gd name="connsiteX0-79" fmla="*/ 0 w 1004480"/>
              <a:gd name="connsiteY0-80" fmla="*/ 12645 h 1725224"/>
              <a:gd name="connsiteX1-81" fmla="*/ 53671 w 1004480"/>
              <a:gd name="connsiteY1-82" fmla="*/ 4454 h 1725224"/>
              <a:gd name="connsiteX2-83" fmla="*/ 141868 w 1004480"/>
              <a:gd name="connsiteY2-84" fmla="*/ 0 h 1725224"/>
              <a:gd name="connsiteX3-85" fmla="*/ 1004480 w 1004480"/>
              <a:gd name="connsiteY3-86" fmla="*/ 862612 h 1725224"/>
              <a:gd name="connsiteX4-87" fmla="*/ 141868 w 1004480"/>
              <a:gd name="connsiteY4-88" fmla="*/ 1725224 h 1725224"/>
              <a:gd name="connsiteX5-89" fmla="*/ 53671 w 1004480"/>
              <a:gd name="connsiteY5-90" fmla="*/ 1720770 h 17252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4480" h="1725224">
                <a:moveTo>
                  <a:pt x="0" y="12645"/>
                </a:moveTo>
                <a:lnTo>
                  <a:pt x="53671" y="4454"/>
                </a:lnTo>
                <a:cubicBezTo>
                  <a:pt x="82669" y="1509"/>
                  <a:pt x="112093" y="0"/>
                  <a:pt x="141868" y="0"/>
                </a:cubicBezTo>
                <a:cubicBezTo>
                  <a:pt x="618275" y="0"/>
                  <a:pt x="1004480" y="386205"/>
                  <a:pt x="1004480" y="862612"/>
                </a:cubicBezTo>
                <a:cubicBezTo>
                  <a:pt x="1004480" y="1339019"/>
                  <a:pt x="618275" y="1725224"/>
                  <a:pt x="141868" y="1725224"/>
                </a:cubicBezTo>
                <a:cubicBezTo>
                  <a:pt x="112093" y="1725224"/>
                  <a:pt x="82669" y="1723715"/>
                  <a:pt x="53671" y="1720770"/>
                </a:cubicBezTo>
              </a:path>
            </a:pathLst>
          </a:custGeom>
          <a:gradFill flip="none" rotWithShape="1">
            <a:gsLst>
              <a:gs pos="34000">
                <a:schemeClr val="tx2">
                  <a:alpha val="0"/>
                </a:schemeClr>
              </a:gs>
              <a:gs pos="55000">
                <a:schemeClr val="accent2">
                  <a:lumMod val="50000"/>
                  <a:alpha val="20000"/>
                </a:schemeClr>
              </a:gs>
              <a:gs pos="82000">
                <a:schemeClr val="accent2">
                  <a:alpha val="60000"/>
                </a:schemeClr>
              </a:gs>
              <a:gs pos="90000">
                <a:schemeClr val="accent1">
                  <a:alpha val="80000"/>
                </a:schemeClr>
              </a:gs>
              <a:gs pos="100000">
                <a:schemeClr val="accent1">
                  <a:alpha val="80000"/>
                </a:schemeClr>
              </a:gs>
            </a:gsLst>
            <a:lin ang="900000" scaled="0"/>
            <a:tileRect/>
          </a:gradFill>
          <a:ln w="22225">
            <a:gradFill>
              <a:gsLst>
                <a:gs pos="0">
                  <a:schemeClr val="bg2"/>
                </a:gs>
                <a:gs pos="53000">
                  <a:schemeClr val="accent3"/>
                </a:gs>
                <a:gs pos="100000">
                  <a:schemeClr val="bg2"/>
                </a:gs>
              </a:gsLst>
              <a:lin ang="5400000" scaled="1"/>
            </a:gradFill>
            <a:headEnd w="lg" len="lg"/>
            <a:tailEnd w="sm" len="s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CAF8D06-D37C-4CB1-8A1A-7249E97B518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CAF8D06-D37C-4CB1-8A1A-7249E97B518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F8D06-D37C-4CB1-8A1A-7249E97B518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CAF8D06-D37C-4CB1-8A1A-7249E97B518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CAF8D06-D37C-4CB1-8A1A-7249E97B518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D3A63-21C0-4D3E-801A-7B304E55C1DC}"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1" Type="http://schemas.openxmlformats.org/officeDocument/2006/relationships/theme" Target="../theme/theme3.xml"/><Relationship Id="rId20" Type="http://schemas.openxmlformats.org/officeDocument/2006/relationships/tags" Target="../tags/tag108.xml"/><Relationship Id="rId2" Type="http://schemas.openxmlformats.org/officeDocument/2006/relationships/slideLayout" Target="../slideLayouts/slideLayout26.xml"/><Relationship Id="rId19" Type="http://schemas.openxmlformats.org/officeDocument/2006/relationships/tags" Target="../tags/tag107.xml"/><Relationship Id="rId18" Type="http://schemas.openxmlformats.org/officeDocument/2006/relationships/tags" Target="../tags/tag106.xml"/><Relationship Id="rId17" Type="http://schemas.openxmlformats.org/officeDocument/2006/relationships/tags" Target="../tags/tag105.xml"/><Relationship Id="rId16" Type="http://schemas.openxmlformats.org/officeDocument/2006/relationships/tags" Target="../tags/tag104.xml"/><Relationship Id="rId15" Type="http://schemas.openxmlformats.org/officeDocument/2006/relationships/tags" Target="../tags/tag103.xml"/><Relationship Id="rId14" Type="http://schemas.openxmlformats.org/officeDocument/2006/relationships/image" Target="../media/image7.png"/><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0" Type="http://schemas.openxmlformats.org/officeDocument/2006/relationships/theme" Target="../theme/theme4.xml"/><Relationship Id="rId2" Type="http://schemas.openxmlformats.org/officeDocument/2006/relationships/slideLayout" Target="../slideLayouts/slideLayout37.xml"/><Relationship Id="rId19" Type="http://schemas.openxmlformats.org/officeDocument/2006/relationships/tags" Target="../tags/tag210.xml"/><Relationship Id="rId18" Type="http://schemas.openxmlformats.org/officeDocument/2006/relationships/tags" Target="../tags/tag209.xml"/><Relationship Id="rId17" Type="http://schemas.openxmlformats.org/officeDocument/2006/relationships/tags" Target="../tags/tag208.xml"/><Relationship Id="rId16" Type="http://schemas.openxmlformats.org/officeDocument/2006/relationships/tags" Target="../tags/tag207.xml"/><Relationship Id="rId15" Type="http://schemas.openxmlformats.org/officeDocument/2006/relationships/tags" Target="../tags/tag206.xml"/><Relationship Id="rId14" Type="http://schemas.openxmlformats.org/officeDocument/2006/relationships/tags" Target="../tags/tag205.xml"/><Relationship Id="rId13" Type="http://schemas.openxmlformats.org/officeDocument/2006/relationships/tags" Target="../tags/tag204.xml"/><Relationship Id="rId12" Type="http://schemas.openxmlformats.org/officeDocument/2006/relationships/tags" Target="../tags/tag203.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F8D06-D37C-4CB1-8A1A-7249E97B518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D3A63-21C0-4D3E-801A-7B304E55C1D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7" name="图片 16"/>
          <p:cNvPicPr>
            <a:picLocks noChangeAspect="1"/>
          </p:cNvPicPr>
          <p:nvPr userDrawn="1">
            <p:custDataLst>
              <p:tags r:id="rId13"/>
            </p:custDataLst>
          </p:nvPr>
        </p:nvPicPr>
        <p:blipFill>
          <a:blip r:embed="rId14" cstate="print">
            <a:alphaModFix amt="62000"/>
            <a:extLst>
              <a:ext uri="{28A0092B-C50C-407E-A947-70E740481C1C}">
                <a14:useLocalDpi xmlns:a14="http://schemas.microsoft.com/office/drawing/2010/main" val="0"/>
              </a:ext>
            </a:extLst>
          </a:blip>
          <a:stretch>
            <a:fillRect/>
          </a:stretch>
        </p:blipFill>
        <p:spPr>
          <a:xfrm flipH="1">
            <a:off x="10961243" y="284651"/>
            <a:ext cx="913256" cy="836122"/>
          </a:xfrm>
          <a:prstGeom prst="rect">
            <a:avLst/>
          </a:prstGeom>
        </p:spPr>
      </p:pic>
      <p:sp>
        <p:nvSpPr>
          <p:cNvPr id="4" name="日期占位符 3"/>
          <p:cNvSpPr>
            <a:spLocks noGrp="1"/>
          </p:cNvSpPr>
          <p:nvPr>
            <p:ph type="dt" sz="half" idx="2"/>
            <p:custDataLst>
              <p:tags r:id="rId15"/>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defRPr>
            </a:lvl1pPr>
          </a:lstStyle>
          <a:p>
            <a:r>
              <a:rPr lang="en-US"/>
              <a:t>Date Area</a:t>
            </a:r>
            <a:endParaRPr 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灯片编号占位符 5"/>
          <p:cNvSpPr>
            <a:spLocks noGrp="1"/>
          </p:cNvSpPr>
          <p:nvPr>
            <p:ph type="sldNum" sz="quarter" idx="4"/>
            <p:custDataLst>
              <p:tags r:id="rId17"/>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defRPr>
            </a:lvl1pPr>
          </a:lstStyle>
          <a:p>
            <a:fld id="{BE5F26B5-172A-4DC2-B0B7-181CFC56B87C}" type="slidenum">
              <a:rPr lang="en-US" smtClean="0"/>
            </a:fld>
            <a:endParaRPr lang="en-US"/>
          </a:p>
        </p:txBody>
      </p:sp>
      <p:sp>
        <p:nvSpPr>
          <p:cNvPr id="2" name="标题占位符 1"/>
          <p:cNvSpPr>
            <a:spLocks noGrp="1"/>
          </p:cNvSpPr>
          <p:nvPr>
            <p:ph type="title"/>
            <p:custDataLst>
              <p:tags r:id="rId18"/>
            </p:custDataLst>
          </p:nvPr>
        </p:nvSpPr>
        <p:spPr>
          <a:xfrm>
            <a:off x="695960" y="360000"/>
            <a:ext cx="10800000" cy="720000"/>
          </a:xfrm>
          <a:prstGeom prst="rect">
            <a:avLst/>
          </a:prstGeom>
        </p:spPr>
        <p:txBody>
          <a:bodyPr vert="horz" wrap="square" lIns="0" tIns="0" rIns="0" bIns="0" rtlCol="0" anchor="b">
            <a:normAutofit/>
          </a:bodyPr>
          <a:lstStyle/>
          <a:p>
            <a:r>
              <a:rPr lang="en-US" dirty="0">
                <a:latin typeface="+mj-lt"/>
              </a:rPr>
              <a:t>Click to add title</a:t>
            </a:r>
            <a:endParaRPr lang="en-US" dirty="0"/>
          </a:p>
        </p:txBody>
      </p:sp>
      <p:sp>
        <p:nvSpPr>
          <p:cNvPr id="3" name="文本占位符 2"/>
          <p:cNvSpPr>
            <a:spLocks noGrp="1"/>
          </p:cNvSpPr>
          <p:nvPr>
            <p:ph type="body" idx="1"/>
            <p:custDataLst>
              <p:tags r:id="rId19"/>
            </p:custDataLst>
          </p:nvPr>
        </p:nvSpPr>
        <p:spPr>
          <a:xfrm>
            <a:off x="695960" y="1301749"/>
            <a:ext cx="10800000" cy="4873625"/>
          </a:xfrm>
          <a:prstGeom prst="rect">
            <a:avLst/>
          </a:prstGeom>
        </p:spPr>
        <p:txBody>
          <a:bodyPr vert="horz" wrap="square" lIns="0" tIns="0" rIns="0" bIns="0" rtlCol="0">
            <a:normAutofit/>
          </a:bodyPr>
          <a:lstStyle/>
          <a:p>
            <a:pPr lvl="0"/>
            <a:r>
              <a:rPr lang="en-US" dirty="0">
                <a:latin typeface="+mn-lt"/>
              </a:rPr>
              <a:t>Click to add text</a:t>
            </a:r>
            <a:endParaRPr lang="en-US" dirty="0"/>
          </a:p>
        </p:txBody>
      </p:sp>
      <p:sp>
        <p:nvSpPr>
          <p:cNvPr id="9" name="KSO_TEMPLATE" hidden="1"/>
          <p:cNvSpPr/>
          <p:nvPr userDrawn="1">
            <p:custDataLst>
              <p:tags r:id="rId20"/>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100000"/>
        </a:lnSpc>
        <a:spcBef>
          <a:spcPct val="0"/>
        </a:spcBef>
        <a:buNone/>
        <a:defRPr sz="3200" b="1" kern="1200">
          <a:solidFill>
            <a:schemeClr val="tx2"/>
          </a:solidFill>
          <a:latin typeface="Arial" panose="020B06040202020202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Arial" panose="020B0604020202020204" pitchFamily="34" charset="0"/>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solidFill>
          <a:latin typeface="+mn-lt"/>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solidFill>
          <a:latin typeface="+mn-lt"/>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solidFill>
          <a:latin typeface="+mn-lt"/>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solidFill>
          <a:latin typeface="+mn-l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cxnSp>
        <p:nvCxnSpPr>
          <p:cNvPr id="9" name="直接连接符 8"/>
          <p:cNvCxnSpPr/>
          <p:nvPr userDrawn="1">
            <p:custDataLst>
              <p:tags r:id="rId12"/>
            </p:custDataLst>
          </p:nvPr>
        </p:nvCxnSpPr>
        <p:spPr>
          <a:xfrm>
            <a:off x="581702" y="1159310"/>
            <a:ext cx="11361106" cy="0"/>
          </a:xfrm>
          <a:prstGeom prst="line">
            <a:avLst/>
          </a:prstGeom>
          <a:ln>
            <a:gradFill flip="none" rotWithShape="1">
              <a:gsLst>
                <a:gs pos="0">
                  <a:srgbClr val="FACA60"/>
                </a:gs>
                <a:gs pos="100000">
                  <a:srgbClr val="FD6E38">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椭圆 9"/>
          <p:cNvSpPr/>
          <p:nvPr>
            <p:custDataLst>
              <p:tags r:id="rId13"/>
            </p:custDataLst>
          </p:nvPr>
        </p:nvSpPr>
        <p:spPr>
          <a:xfrm flipH="1" flipV="1">
            <a:off x="294297" y="186415"/>
            <a:ext cx="988079" cy="988079"/>
          </a:xfrm>
          <a:prstGeom prst="ellipse">
            <a:avLst/>
          </a:prstGeom>
          <a:gradFill flip="none" rotWithShape="1">
            <a:gsLst>
              <a:gs pos="34000">
                <a:schemeClr val="tx2">
                  <a:alpha val="0"/>
                </a:schemeClr>
              </a:gs>
              <a:gs pos="61000">
                <a:schemeClr val="accent2">
                  <a:lumMod val="50000"/>
                  <a:alpha val="20000"/>
                </a:schemeClr>
              </a:gs>
              <a:gs pos="82000">
                <a:schemeClr val="accent2">
                  <a:alpha val="60000"/>
                </a:schemeClr>
              </a:gs>
              <a:gs pos="88000">
                <a:schemeClr val="accent1">
                  <a:alpha val="70000"/>
                </a:schemeClr>
              </a:gs>
              <a:gs pos="100000">
                <a:schemeClr val="accent1">
                  <a:alpha val="70000"/>
                </a:schemeClr>
              </a:gs>
            </a:gsLst>
            <a:lin ang="1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日期占位符 10"/>
          <p:cNvSpPr>
            <a:spLocks noGrp="1"/>
          </p:cNvSpPr>
          <p:nvPr>
            <p:ph type="dt" sz="half" idx="10"/>
            <p:custDataLst>
              <p:tags r:id="rId14"/>
            </p:custDataLst>
          </p:nvPr>
        </p:nvSpPr>
        <p:spPr>
          <a:xfrm>
            <a:off x="695960" y="6356350"/>
            <a:ext cx="2743200" cy="365125"/>
          </a:xfrm>
        </p:spPr>
        <p:txBody>
          <a:bodyPr/>
          <a:lstStyle>
            <a:lvl1pPr>
              <a:defRPr>
                <a:latin typeface="Arial" panose="020B0604020202020204" pitchFamily="34" charset="0"/>
              </a:defRPr>
            </a:lvl1pPr>
          </a:lstStyle>
          <a:p>
            <a:r>
              <a:rPr lang="en-US"/>
              <a:t>Date Area</a:t>
            </a:r>
            <a:endParaRPr lang="en-US"/>
          </a:p>
        </p:txBody>
      </p:sp>
      <p:sp>
        <p:nvSpPr>
          <p:cNvPr id="12" name="页脚占位符 11"/>
          <p:cNvSpPr>
            <a:spLocks noGrp="1"/>
          </p:cNvSpPr>
          <p:nvPr>
            <p:ph type="ftr" sz="quarter" idx="11"/>
            <p:custDataLst>
              <p:tags r:id="rId15"/>
            </p:custDataLst>
          </p:nvPr>
        </p:nvSpPr>
        <p:spPr>
          <a:xfrm>
            <a:off x="4038600" y="6356350"/>
            <a:ext cx="4114800" cy="365125"/>
          </a:xfrm>
        </p:spPr>
        <p:txBody>
          <a:bodyPr/>
          <a:lstStyle>
            <a:lvl1pPr>
              <a:defRPr>
                <a:latin typeface="Arial" panose="020B0604020202020204" pitchFamily="34" charset="0"/>
              </a:defRPr>
            </a:lvl1pPr>
          </a:lstStyle>
          <a:p>
            <a:endParaRPr lang="en-US" dirty="0"/>
          </a:p>
        </p:txBody>
      </p:sp>
      <p:sp>
        <p:nvSpPr>
          <p:cNvPr id="13" name="灯片编号占位符 12"/>
          <p:cNvSpPr>
            <a:spLocks noGrp="1"/>
          </p:cNvSpPr>
          <p:nvPr>
            <p:ph type="sldNum" sz="quarter" idx="12"/>
            <p:custDataLst>
              <p:tags r:id="rId16"/>
            </p:custDataLst>
          </p:nvPr>
        </p:nvSpPr>
        <p:spPr>
          <a:xfrm>
            <a:off x="8753983" y="6356350"/>
            <a:ext cx="2743200" cy="365125"/>
          </a:xfrm>
        </p:spPr>
        <p:txBody>
          <a:bodyPr/>
          <a:lstStyle>
            <a:lvl1pPr>
              <a:defRPr>
                <a:latin typeface="Arial" panose="020B0604020202020204" pitchFamily="34" charset="0"/>
              </a:defRPr>
            </a:lvl1pPr>
          </a:lstStyle>
          <a:p>
            <a:fld id="{49AE70B2-8BF9-45C0-BB95-33D1B9D3A854}" type="slidenum">
              <a:rPr lang="en-US" smtClean="0"/>
            </a:fld>
            <a:endParaRPr lang="en-US" dirty="0"/>
          </a:p>
        </p:txBody>
      </p:sp>
      <p:sp>
        <p:nvSpPr>
          <p:cNvPr id="3" name="标题占位符 2"/>
          <p:cNvSpPr>
            <a:spLocks noGrp="1"/>
          </p:cNvSpPr>
          <p:nvPr>
            <p:ph type="title"/>
            <p:custDataLst>
              <p:tags r:id="rId17"/>
            </p:custDataLst>
          </p:nvPr>
        </p:nvSpPr>
        <p:spPr>
          <a:xfrm>
            <a:off x="695960" y="360000"/>
            <a:ext cx="10800000" cy="720000"/>
          </a:xfrm>
          <a:prstGeom prst="rect">
            <a:avLst/>
          </a:prstGeom>
          <a:noFill/>
          <a:ln>
            <a:noFill/>
            <a:prstDash val="sysDash"/>
          </a:ln>
        </p:spPr>
        <p:txBody>
          <a:bodyPr vert="horz" wrap="square" lIns="91440" tIns="45720" rIns="91440" bIns="45720" rtlCol="0" anchor="ctr">
            <a:normAutofit/>
          </a:bodyPr>
          <a:lstStyle/>
          <a:p>
            <a:pPr marL="0" marR="0" lvl="0">
              <a:buClrTx/>
              <a:buSzTx/>
              <a:buFontTx/>
            </a:pPr>
            <a:r>
              <a:rPr lang="en-US" dirty="0">
                <a:latin typeface="+mj-lt"/>
              </a:rPr>
              <a:t>Click to add title</a:t>
            </a:r>
            <a:endParaRPr lang="en-US" dirty="0"/>
          </a:p>
        </p:txBody>
      </p:sp>
      <p:sp>
        <p:nvSpPr>
          <p:cNvPr id="4" name="文本占位符 3"/>
          <p:cNvSpPr>
            <a:spLocks noGrp="1"/>
          </p:cNvSpPr>
          <p:nvPr>
            <p:ph type="body" idx="1"/>
            <p:custDataLst>
              <p:tags r:id="rId18"/>
            </p:custDataLst>
          </p:nvPr>
        </p:nvSpPr>
        <p:spPr>
          <a:xfrm>
            <a:off x="695960" y="1301749"/>
            <a:ext cx="10800000" cy="4873625"/>
          </a:xfrm>
          <a:prstGeom prst="rect">
            <a:avLst/>
          </a:prstGeom>
          <a:ln>
            <a:noFill/>
            <a:prstDash val="sysDash"/>
          </a:ln>
        </p:spPr>
        <p:txBody>
          <a:bodyPr vert="horz" lIns="90000" tIns="46800" rIns="90000" bIns="46800" rtlCol="0">
            <a:normAutofit/>
          </a:bodyPr>
          <a:lstStyle/>
          <a:p>
            <a:pPr marR="0" lvl="0">
              <a:spcBef>
                <a:spcPts val="1200"/>
              </a:spcBef>
              <a:spcAft>
                <a:spcPts val="0"/>
              </a:spcAft>
              <a:buClr>
                <a:srgbClr val="FACA60"/>
              </a:buClr>
              <a:buSzTx/>
            </a:pPr>
            <a:r>
              <a:rPr lang="en-US" dirty="0">
                <a:latin typeface="+mn-lt"/>
              </a:rPr>
              <a:t>Click to add text</a:t>
            </a:r>
            <a:endParaRPr lang="en-US" dirty="0"/>
          </a:p>
        </p:txBody>
      </p:sp>
      <p:sp>
        <p:nvSpPr>
          <p:cNvPr id="2" name="KSO_TEMPLATE" hidden="1"/>
          <p:cNvSpPr/>
          <p:nvPr userDrawn="1">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fontAlgn="auto" latinLnBrk="0" hangingPunct="1">
        <a:lnSpc>
          <a:spcPct val="100000"/>
        </a:lnSpc>
        <a:spcBef>
          <a:spcPct val="0"/>
        </a:spcBef>
        <a:buNone/>
        <a:defRPr kumimoji="0" lang="en-US" sz="3200" b="0" i="0" u="none" strike="noStrike" kern="1200" cap="none" spc="0" normalizeH="0" baseline="0" dirty="0" smtClean="0">
          <a:ln>
            <a:noFill/>
            <a:prstDash val="sysDot"/>
          </a:ln>
          <a:gradFill>
            <a:gsLst>
              <a:gs pos="0">
                <a:schemeClr val="tx1"/>
              </a:gs>
              <a:gs pos="90000">
                <a:schemeClr val="accent1"/>
              </a:gs>
            </a:gsLst>
            <a:lin ang="16200000" scaled="0"/>
          </a:gradFill>
          <a:uFillTx/>
          <a:latin typeface="Arial" panose="020B0604020202020204" pitchFamily="34" charset="0"/>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en-US" sz="1800" b="0" i="0" u="none" strike="noStrike" kern="1200" cap="none" spc="0" normalizeH="0" baseline="0">
          <a:ln>
            <a:noFill/>
            <a:prstDash val="sysDot"/>
          </a:ln>
          <a:solidFill>
            <a:schemeClr val="tx1"/>
          </a:solidFill>
          <a:uFillTx/>
          <a:latin typeface="Arial" panose="020B0604020202020204" pitchFamily="34" charset="0"/>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kumimoji="0" lang="en-US" sz="1600" b="0" i="0" u="none" strike="noStrike" kern="1200" cap="none" spc="150" normalizeH="0" baseline="0">
          <a:solidFill>
            <a:schemeClr val="tx1"/>
          </a:solidFill>
          <a:uFillTx/>
          <a:latin typeface="+mn-ea"/>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en-US" sz="1600" b="0" i="0" u="none" strike="noStrike" kern="1200" cap="none" spc="150" normalizeH="0" baseline="0">
          <a:solidFill>
            <a:schemeClr val="tx1"/>
          </a:solidFill>
          <a:uFillTx/>
          <a:latin typeface="+mn-ea"/>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kumimoji="0" lang="en-US" sz="1400" b="0" i="0" u="none" strike="noStrike" kern="1200" cap="none" spc="150" normalizeH="0" baseline="0">
          <a:solidFill>
            <a:schemeClr val="tx1"/>
          </a:solidFill>
          <a:uFillTx/>
          <a:latin typeface="+mn-ea"/>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en-US" sz="1400" b="0" i="0" u="none" strike="noStrike" kern="1200" cap="none" spc="150" normalizeH="0" baseline="0">
          <a:solidFill>
            <a:schemeClr val="tx1"/>
          </a:solidFill>
          <a:uFillTx/>
          <a:latin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defRPr>
      </a:lvl1pPr>
      <a:lvl2pPr marL="457200" algn="l" defTabSz="914400" rtl="0" eaLnBrk="1" latinLnBrk="0" hangingPunct="1">
        <a:defRPr sz="1800" kern="1200">
          <a:solidFill>
            <a:schemeClr val="tx1"/>
          </a:solidFill>
          <a:latin typeface="+mn-lt"/>
        </a:defRPr>
      </a:lvl2pPr>
      <a:lvl3pPr marL="914400" algn="l" defTabSz="914400" rtl="0" eaLnBrk="1" latinLnBrk="0" hangingPunct="1">
        <a:defRPr sz="1800" kern="1200">
          <a:solidFill>
            <a:schemeClr val="tx1"/>
          </a:solidFill>
          <a:latin typeface="+mn-lt"/>
        </a:defRPr>
      </a:lvl3pPr>
      <a:lvl4pPr marL="1371600" algn="l" defTabSz="914400" rtl="0" eaLnBrk="1" latinLnBrk="0" hangingPunct="1">
        <a:defRPr sz="1800" kern="1200">
          <a:solidFill>
            <a:schemeClr val="tx1"/>
          </a:solidFill>
          <a:latin typeface="+mn-lt"/>
        </a:defRPr>
      </a:lvl4pPr>
      <a:lvl5pPr marL="1828800" algn="l" defTabSz="914400" rtl="0" eaLnBrk="1" latinLnBrk="0" hangingPunct="1">
        <a:defRPr sz="1800" kern="1200">
          <a:solidFill>
            <a:schemeClr val="tx1"/>
          </a:solidFill>
          <a:latin typeface="+mn-lt"/>
        </a:defRPr>
      </a:lvl5pPr>
      <a:lvl6pPr marL="2286000" algn="l" defTabSz="914400" rtl="0" eaLnBrk="1" latinLnBrk="0" hangingPunct="1">
        <a:defRPr sz="1800" kern="1200">
          <a:solidFill>
            <a:schemeClr val="tx1"/>
          </a:solidFill>
          <a:latin typeface="+mn-lt"/>
        </a:defRPr>
      </a:lvl6pPr>
      <a:lvl7pPr marL="2743200" algn="l" defTabSz="914400" rtl="0" eaLnBrk="1" latinLnBrk="0" hangingPunct="1">
        <a:defRPr sz="1800" kern="1200">
          <a:solidFill>
            <a:schemeClr val="tx1"/>
          </a:solidFill>
          <a:latin typeface="+mn-lt"/>
        </a:defRPr>
      </a:lvl7pPr>
      <a:lvl8pPr marL="3200400" algn="l" defTabSz="914400" rtl="0" eaLnBrk="1" latinLnBrk="0" hangingPunct="1">
        <a:defRPr sz="1800" kern="1200">
          <a:solidFill>
            <a:schemeClr val="tx1"/>
          </a:solidFill>
          <a:latin typeface="+mn-lt"/>
        </a:defRPr>
      </a:lvl8pPr>
      <a:lvl9pPr marL="3657600" algn="l" defTabSz="914400" rtl="0" eaLnBrk="1" latinLnBrk="0" hangingPunct="1">
        <a:defRPr sz="1800" kern="1200">
          <a:solidFill>
            <a:schemeClr val="tx1"/>
          </a:solidFill>
          <a:latin typeface="+mn-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9.png"/><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2.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8.xml"/><Relationship Id="rId3" Type="http://schemas.openxmlformats.org/officeDocument/2006/relationships/image" Target="../media/image9.png"/><Relationship Id="rId2" Type="http://schemas.openxmlformats.org/officeDocument/2006/relationships/image" Target="../media/image23.wmf"/><Relationship Id="rId1"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3.xml"/><Relationship Id="rId6" Type="http://schemas.openxmlformats.org/officeDocument/2006/relationships/tags" Target="../tags/tag234.xml"/><Relationship Id="rId5" Type="http://schemas.openxmlformats.org/officeDocument/2006/relationships/image" Target="../media/image9.png"/><Relationship Id="rId4" Type="http://schemas.openxmlformats.org/officeDocument/2006/relationships/image" Target="../media/image24.jpeg"/><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tags" Target="../tags/tag236.xml"/><Relationship Id="rId2" Type="http://schemas.openxmlformats.org/officeDocument/2006/relationships/image" Target="../media/image9.png"/><Relationship Id="rId1" Type="http://schemas.openxmlformats.org/officeDocument/2006/relationships/tags" Target="../tags/tag235.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6.xml"/><Relationship Id="rId3" Type="http://schemas.openxmlformats.org/officeDocument/2006/relationships/tags" Target="../tags/tag238.xml"/><Relationship Id="rId2" Type="http://schemas.openxmlformats.org/officeDocument/2006/relationships/image" Target="../media/image9.png"/><Relationship Id="rId1" Type="http://schemas.openxmlformats.org/officeDocument/2006/relationships/tags" Target="../tags/tag237.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tags" Target="../tags/tag215.xml"/><Relationship Id="rId7" Type="http://schemas.openxmlformats.org/officeDocument/2006/relationships/image" Target="../media/image9.png"/><Relationship Id="rId6" Type="http://schemas.openxmlformats.org/officeDocument/2006/relationships/image" Target="../media/image11.jpeg"/><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0" Type="http://schemas.openxmlformats.org/officeDocument/2006/relationships/notesSlide" Target="../notesSlides/notesSlide1.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image" Target="../media/image14.png"/><Relationship Id="rId21" Type="http://schemas.openxmlformats.org/officeDocument/2006/relationships/slideLayout" Target="../slideLayouts/slideLayout24.xml"/><Relationship Id="rId20" Type="http://schemas.openxmlformats.org/officeDocument/2006/relationships/image" Target="../media/image9.png"/><Relationship Id="rId2" Type="http://schemas.openxmlformats.org/officeDocument/2006/relationships/image" Target="../media/image13.png"/><Relationship Id="rId19" Type="http://schemas.openxmlformats.org/officeDocument/2006/relationships/image" Target="../media/image15.png"/><Relationship Id="rId18" Type="http://schemas.openxmlformats.org/officeDocument/2006/relationships/tags" Target="../tags/tag230.xml"/><Relationship Id="rId17" Type="http://schemas.openxmlformats.org/officeDocument/2006/relationships/tags" Target="../tags/tag229.xml"/><Relationship Id="rId16" Type="http://schemas.openxmlformats.org/officeDocument/2006/relationships/tags" Target="../tags/tag228.xml"/><Relationship Id="rId15" Type="http://schemas.openxmlformats.org/officeDocument/2006/relationships/tags" Target="../tags/tag227.xml"/><Relationship Id="rId14" Type="http://schemas.openxmlformats.org/officeDocument/2006/relationships/tags" Target="../tags/tag226.xml"/><Relationship Id="rId13" Type="http://schemas.openxmlformats.org/officeDocument/2006/relationships/tags" Target="../tags/tag225.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9.png"/><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9.png"/><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9.png"/><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1.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28575" y="-3299460"/>
            <a:ext cx="17987010" cy="10261600"/>
          </a:xfrm>
          <a:prstGeom prst="rect">
            <a:avLst/>
          </a:prstGeom>
          <a:noFill/>
        </p:spPr>
      </p:pic>
      <p:pic>
        <p:nvPicPr>
          <p:cNvPr id="5" name="Picture 4"/>
          <p:cNvPicPr>
            <a:picLocks noChangeAspect="1"/>
          </p:cNvPicPr>
          <p:nvPr/>
        </p:nvPicPr>
        <p:blipFill>
          <a:blip r:embed="rId2"/>
          <a:stretch>
            <a:fillRect/>
          </a:stretch>
        </p:blipFill>
        <p:spPr>
          <a:xfrm>
            <a:off x="17134840" y="-338455"/>
            <a:ext cx="771525" cy="890270"/>
          </a:xfrm>
          <a:prstGeom prst="rect">
            <a:avLst/>
          </a:prstGeom>
        </p:spPr>
      </p:pic>
      <p:sp>
        <p:nvSpPr>
          <p:cNvPr id="2" name="Text Box 1"/>
          <p:cNvSpPr txBox="1"/>
          <p:nvPr/>
        </p:nvSpPr>
        <p:spPr>
          <a:xfrm>
            <a:off x="13070840" y="6316980"/>
            <a:ext cx="4064000" cy="645160"/>
          </a:xfrm>
          <a:prstGeom prst="rect">
            <a:avLst/>
          </a:prstGeom>
          <a:noFill/>
        </p:spPr>
        <p:txBody>
          <a:bodyPr wrap="square" rtlCol="0">
            <a:spAutoFit/>
          </a:bodyPr>
          <a:p>
            <a:r>
              <a:rPr lang="en-US">
                <a:solidFill>
                  <a:srgbClr val="FF0000"/>
                </a:solidFill>
              </a:rPr>
              <a:t>September 2025</a:t>
            </a:r>
            <a:endParaRPr lang="en-US">
              <a:solidFill>
                <a:srgbClr val="FF0000"/>
              </a:solidFill>
            </a:endParaRPr>
          </a:p>
          <a:p>
            <a:endParaRPr 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p:pic>
        <p:nvPicPr>
          <p:cNvPr id="7" name="Picture 6"/>
          <p:cNvPicPr>
            <a:picLocks noChangeAspect="1"/>
          </p:cNvPicPr>
          <p:nvPr/>
        </p:nvPicPr>
        <p:blipFill>
          <a:blip r:embed="rId1"/>
          <a:stretch>
            <a:fillRect/>
          </a:stretch>
        </p:blipFill>
        <p:spPr>
          <a:xfrm>
            <a:off x="11446510" y="24130"/>
            <a:ext cx="746125" cy="704850"/>
          </a:xfrm>
          <a:prstGeom prst="rect">
            <a:avLst/>
          </a:prstGeom>
        </p:spPr>
      </p:pic>
      <p:pic>
        <p:nvPicPr>
          <p:cNvPr id="4" name="Picture 3"/>
          <p:cNvPicPr>
            <a:picLocks noChangeAspect="1"/>
          </p:cNvPicPr>
          <p:nvPr/>
        </p:nvPicPr>
        <p:blipFill>
          <a:blip r:embed="rId2"/>
          <a:stretch>
            <a:fillRect/>
          </a:stretch>
        </p:blipFill>
        <p:spPr>
          <a:xfrm>
            <a:off x="0" y="487680"/>
            <a:ext cx="12192635" cy="6320790"/>
          </a:xfrm>
          <a:prstGeom prst="rect">
            <a:avLst/>
          </a:prstGeom>
        </p:spPr>
      </p:pic>
      <p:sp>
        <p:nvSpPr>
          <p:cNvPr id="5" name="Text Box 4"/>
          <p:cNvSpPr txBox="1"/>
          <p:nvPr/>
        </p:nvSpPr>
        <p:spPr>
          <a:xfrm>
            <a:off x="1776730" y="635"/>
            <a:ext cx="9829165" cy="995680"/>
          </a:xfrm>
          <a:prstGeom prst="rect">
            <a:avLst/>
          </a:prstGeom>
          <a:noFill/>
        </p:spPr>
        <p:txBody>
          <a:bodyPr wrap="square" rtlCol="0">
            <a:noAutofit/>
          </a:bodyPr>
          <a:p>
            <a:r>
              <a:rPr lang="en-US" sz="3200" b="1">
                <a:solidFill>
                  <a:srgbClr val="FF0000"/>
                </a:solidFill>
              </a:rPr>
              <a:t>GDPR/NDPR TOOLS FOR DATA BREACH PREVENTION</a:t>
            </a:r>
            <a:endParaRPr lang="en-US" sz="32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p:graphicFrame>
        <p:nvGraphicFramePr>
          <p:cNvPr id="4" name="Object 3"/>
          <p:cNvGraphicFramePr/>
          <p:nvPr/>
        </p:nvGraphicFramePr>
        <p:xfrm>
          <a:off x="6339205" y="635"/>
          <a:ext cx="5853430" cy="6858000"/>
        </p:xfrm>
        <a:graphic>
          <a:graphicData uri="http://schemas.openxmlformats.org/presentationml/2006/ole">
            <mc:AlternateContent xmlns:mc="http://schemas.openxmlformats.org/markup-compatibility/2006">
              <mc:Choice xmlns:v="urn:schemas-microsoft-com:vml" Requires="v">
                <p:oleObj spid="_x0000_s5" name="" r:id="rId1" imgW="6400800" imgH="2600325" progId="Paint.Picture">
                  <p:embed/>
                </p:oleObj>
              </mc:Choice>
              <mc:Fallback>
                <p:oleObj name="" r:id="rId1" imgW="6400800" imgH="2600325" progId="Paint.Picture">
                  <p:embed/>
                  <p:pic>
                    <p:nvPicPr>
                      <p:cNvPr id="0" name="Picture 4"/>
                      <p:cNvPicPr/>
                      <p:nvPr/>
                    </p:nvPicPr>
                    <p:blipFill>
                      <a:blip r:embed="rId2"/>
                      <a:stretch>
                        <a:fillRect/>
                      </a:stretch>
                    </p:blipFill>
                    <p:spPr>
                      <a:xfrm>
                        <a:off x="6339205" y="635"/>
                        <a:ext cx="5853430" cy="6858000"/>
                      </a:xfrm>
                      <a:prstGeom prst="rect">
                        <a:avLst/>
                      </a:prstGeom>
                    </p:spPr>
                  </p:pic>
                </p:oleObj>
              </mc:Fallback>
            </mc:AlternateContent>
          </a:graphicData>
        </a:graphic>
      </p:graphicFrame>
      <p:sp>
        <p:nvSpPr>
          <p:cNvPr id="2" name="Text Box 1"/>
          <p:cNvSpPr txBox="1"/>
          <p:nvPr/>
        </p:nvSpPr>
        <p:spPr>
          <a:xfrm>
            <a:off x="102235" y="0"/>
            <a:ext cx="12089765" cy="565150"/>
          </a:xfrm>
          <a:prstGeom prst="rect">
            <a:avLst/>
          </a:prstGeom>
          <a:solidFill>
            <a:schemeClr val="accent1">
              <a:lumMod val="20000"/>
              <a:lumOff val="80000"/>
            </a:schemeClr>
          </a:solidFill>
        </p:spPr>
        <p:txBody>
          <a:bodyPr>
            <a:noAutofit/>
          </a:bodyPr>
          <a:p>
            <a:r>
              <a:rPr sz="2000" b="1">
                <a:solidFill>
                  <a:srgbClr val="FF0000"/>
                </a:solidFill>
              </a:rPr>
              <a:t>Major Data Privacy Breaches: Multichoice and Fidelity Bank Fined Heavily</a:t>
            </a:r>
            <a:endParaRPr sz="2000" b="1">
              <a:solidFill>
                <a:srgbClr val="FF0000"/>
              </a:solidFill>
            </a:endParaRPr>
          </a:p>
        </p:txBody>
      </p:sp>
      <p:sp>
        <p:nvSpPr>
          <p:cNvPr id="3" name="Text Box 2"/>
          <p:cNvSpPr txBox="1"/>
          <p:nvPr/>
        </p:nvSpPr>
        <p:spPr>
          <a:xfrm>
            <a:off x="102870" y="431800"/>
            <a:ext cx="6236970" cy="6523990"/>
          </a:xfrm>
          <a:prstGeom prst="rect">
            <a:avLst/>
          </a:prstGeom>
          <a:noFill/>
        </p:spPr>
        <p:txBody>
          <a:bodyPr wrap="square" rtlCol="0">
            <a:spAutoFit/>
          </a:bodyPr>
          <a:p>
            <a:r>
              <a:rPr lang="en-US" altLang="en-US" sz="2000" b="1">
                <a:solidFill>
                  <a:srgbClr val="FF0000"/>
                </a:solidFill>
              </a:rPr>
              <a:t>Multichoice:</a:t>
            </a:r>
            <a:endParaRPr lang="en-US" altLang="en-US"/>
          </a:p>
          <a:p>
            <a:r>
              <a:rPr lang="en-US" altLang="en-US" b="1"/>
              <a:t>The Nigeria Data Protection Commission (NDPC) fined Multichoice ₦766,242,500 for illegally transferring Nigerians’ personal data across borders and adopting intrusive, unfair, and disproportionate data processing practices, in violation of the Nigeria Data Protection Act (NDPA).</a:t>
            </a:r>
            <a:endParaRPr lang="en-US" altLang="en-US" b="1"/>
          </a:p>
          <a:p>
            <a:r>
              <a:rPr lang="en-US" altLang="en-US" b="1"/>
              <a:t>Despite being ordered to implement remedial steps, NDPC found the company’s response unsatisfactory and placed all Multichoice data-collection outlets under heightened scrutiny, warning of further severe penalties for continued non-compliance.</a:t>
            </a:r>
            <a:endParaRPr lang="en-US" altLang="en-US" b="1"/>
          </a:p>
          <a:p>
            <a:endParaRPr lang="en-US" altLang="en-US"/>
          </a:p>
          <a:p>
            <a:r>
              <a:rPr lang="en-US" altLang="en-US" sz="2000" b="1">
                <a:solidFill>
                  <a:srgbClr val="FF0000"/>
                </a:solidFill>
              </a:rPr>
              <a:t>Fidelity Bank:</a:t>
            </a:r>
            <a:endParaRPr lang="en-US" altLang="en-US"/>
          </a:p>
          <a:p>
            <a:r>
              <a:rPr lang="en-US" altLang="en-US" b="1"/>
              <a:t>In a separate case, Fidelity Bank Plc was fined ₦555,800,000 by the NDPC in August 2024 for processing customers’ personal data without informed consent — including misuse of cookies and mobile banking tools.</a:t>
            </a:r>
            <a:endParaRPr lang="en-US" altLang="en-US" b="1"/>
          </a:p>
          <a:p>
            <a:r>
              <a:rPr lang="en-US" altLang="en-US" b="1"/>
              <a:t>The fine, representing 0.1% of the bank’s 2023 gross revenue, was increased due to the bank’s lack of cooperation and “arrogant disposition” during the investigation. Fidelity Bank disputed the findings, insisting no breach occurred.</a:t>
            </a:r>
            <a:endParaRPr lang="en-US" altLang="en-US" b="1"/>
          </a:p>
          <a:p>
            <a:endParaRPr lang="en-US" altLang="en-US"/>
          </a:p>
          <a:p>
            <a:endParaRPr lang="en-US" altLang="en-US"/>
          </a:p>
        </p:txBody>
      </p:sp>
      <p:pic>
        <p:nvPicPr>
          <p:cNvPr id="7" name="Picture 6"/>
          <p:cNvPicPr>
            <a:picLocks noChangeAspect="1"/>
          </p:cNvPicPr>
          <p:nvPr/>
        </p:nvPicPr>
        <p:blipFill>
          <a:blip r:embed="rId3"/>
          <a:stretch>
            <a:fillRect/>
          </a:stretch>
        </p:blipFill>
        <p:spPr>
          <a:xfrm>
            <a:off x="11446510" y="24130"/>
            <a:ext cx="746125" cy="704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5"/>
            </a:gs>
            <a:gs pos="0">
              <a:schemeClr val="accent5">
                <a:lumMod val="25000"/>
                <a:lumOff val="75000"/>
              </a:schemeClr>
            </a:gs>
            <a:gs pos="100000">
              <a:schemeClr val="accent5">
                <a:lumMod val="85000"/>
              </a:schemeClr>
            </a:gs>
          </a:gsLst>
          <a:lin ang="5400000" scaled="1"/>
        </a:gradFill>
        <a:effectLst/>
      </p:bgPr>
    </p:bg>
    <p:spTree>
      <p:nvGrpSpPr>
        <p:cNvPr id="1" name=""/>
        <p:cNvGrpSpPr/>
        <p:nvPr/>
      </p:nvGrpSpPr>
      <p:grpSpPr>
        <a:xfrm>
          <a:off x="0" y="0"/>
          <a:ext cx="0" cy="0"/>
          <a:chOff x="0" y="0"/>
          <a:chExt cx="0" cy="0"/>
        </a:xfrm>
      </p:grpSpPr>
      <p:sp>
        <p:nvSpPr>
          <p:cNvPr id="18" name="Rounded Rectangle 17"/>
          <p:cNvSpPr/>
          <p:nvPr/>
        </p:nvSpPr>
        <p:spPr>
          <a:xfrm>
            <a:off x="8905875" y="4994910"/>
            <a:ext cx="3201670" cy="1647825"/>
          </a:xfrm>
          <a:prstGeom prst="roundRect">
            <a:avLst/>
          </a:prstGeom>
          <a:solidFill>
            <a:schemeClr val="accent4">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7" name="Rounded Rectangle 16"/>
          <p:cNvSpPr/>
          <p:nvPr/>
        </p:nvSpPr>
        <p:spPr>
          <a:xfrm>
            <a:off x="8888730" y="3408045"/>
            <a:ext cx="3287395" cy="151320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6" name="Flowchart: Alternate Process 15"/>
          <p:cNvSpPr/>
          <p:nvPr/>
        </p:nvSpPr>
        <p:spPr>
          <a:xfrm>
            <a:off x="4403090" y="5081270"/>
            <a:ext cx="4347210" cy="1212215"/>
          </a:xfrm>
          <a:prstGeom prst="flowChartAlternateProcess">
            <a:avLst/>
          </a:prstGeom>
          <a:solidFill>
            <a:srgbClr val="92D05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5" name="Flowchart: Alternate Process 14"/>
          <p:cNvSpPr/>
          <p:nvPr/>
        </p:nvSpPr>
        <p:spPr>
          <a:xfrm>
            <a:off x="73660" y="3408680"/>
            <a:ext cx="4013200" cy="1019175"/>
          </a:xfrm>
          <a:prstGeom prst="flowChartAlternateProcess">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4" name="Flowchart: Alternate Process 13"/>
          <p:cNvSpPr/>
          <p:nvPr/>
        </p:nvSpPr>
        <p:spPr>
          <a:xfrm>
            <a:off x="-38735" y="5036820"/>
            <a:ext cx="4259580" cy="1264285"/>
          </a:xfrm>
          <a:prstGeom prst="flowChartAlternateProcess">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48" name="任意多边形: 形状 47"/>
          <p:cNvSpPr/>
          <p:nvPr>
            <p:custDataLst>
              <p:tags r:id="rId1"/>
            </p:custDataLst>
          </p:nvPr>
        </p:nvSpPr>
        <p:spPr>
          <a:xfrm>
            <a:off x="4332164" y="1753"/>
            <a:ext cx="7859835" cy="3146952"/>
          </a:xfrm>
          <a:custGeom>
            <a:avLst/>
            <a:gdLst>
              <a:gd name="connsiteX0" fmla="*/ 166791 w 7829685"/>
              <a:gd name="connsiteY0" fmla="*/ 0 h 3108043"/>
              <a:gd name="connsiteX1" fmla="*/ 7829685 w 7829685"/>
              <a:gd name="connsiteY1" fmla="*/ 0 h 3108043"/>
              <a:gd name="connsiteX2" fmla="*/ 7829685 w 7829685"/>
              <a:gd name="connsiteY2" fmla="*/ 2289954 h 3108043"/>
              <a:gd name="connsiteX3" fmla="*/ 7767585 w 7829685"/>
              <a:gd name="connsiteY3" fmla="*/ 2392791 h 3108043"/>
              <a:gd name="connsiteX4" fmla="*/ 5886865 w 7829685"/>
              <a:gd name="connsiteY4" fmla="*/ 3039886 h 3108043"/>
              <a:gd name="connsiteX5" fmla="*/ 3735119 w 7829685"/>
              <a:gd name="connsiteY5" fmla="*/ 1880193 h 3108043"/>
              <a:gd name="connsiteX6" fmla="*/ 716881 w 7829685"/>
              <a:gd name="connsiteY6" fmla="*/ 1580340 h 3108043"/>
              <a:gd name="connsiteX7" fmla="*/ 166791 w 7829685"/>
              <a:gd name="connsiteY7" fmla="*/ 0 h 3108043"/>
              <a:gd name="connsiteX0-1" fmla="*/ 166791 w 7829685"/>
              <a:gd name="connsiteY0-2" fmla="*/ 0 h 3120124"/>
              <a:gd name="connsiteX1-3" fmla="*/ 7829685 w 7829685"/>
              <a:gd name="connsiteY1-4" fmla="*/ 0 h 3120124"/>
              <a:gd name="connsiteX2-5" fmla="*/ 7829685 w 7829685"/>
              <a:gd name="connsiteY2-6" fmla="*/ 2289954 h 3120124"/>
              <a:gd name="connsiteX3-7" fmla="*/ 7767585 w 7829685"/>
              <a:gd name="connsiteY3-8" fmla="*/ 2392791 h 3120124"/>
              <a:gd name="connsiteX4-9" fmla="*/ 5886865 w 7829685"/>
              <a:gd name="connsiteY4-10" fmla="*/ 3039886 h 3120124"/>
              <a:gd name="connsiteX5-11" fmla="*/ 3735119 w 7829685"/>
              <a:gd name="connsiteY5-12" fmla="*/ 1880193 h 3120124"/>
              <a:gd name="connsiteX6-13" fmla="*/ 716881 w 7829685"/>
              <a:gd name="connsiteY6-14" fmla="*/ 1580340 h 3120124"/>
              <a:gd name="connsiteX7-15" fmla="*/ 166791 w 7829685"/>
              <a:gd name="connsiteY7-16" fmla="*/ 0 h 3120124"/>
              <a:gd name="connsiteX0-17" fmla="*/ 146060 w 7915634"/>
              <a:gd name="connsiteY0-18" fmla="*/ 0 h 3135364"/>
              <a:gd name="connsiteX1-19" fmla="*/ 7915634 w 7915634"/>
              <a:gd name="connsiteY1-20" fmla="*/ 15240 h 3135364"/>
              <a:gd name="connsiteX2-21" fmla="*/ 7915634 w 7915634"/>
              <a:gd name="connsiteY2-22" fmla="*/ 2305194 h 3135364"/>
              <a:gd name="connsiteX3-23" fmla="*/ 7853534 w 7915634"/>
              <a:gd name="connsiteY3-24" fmla="*/ 2408031 h 3135364"/>
              <a:gd name="connsiteX4-25" fmla="*/ 5972814 w 7915634"/>
              <a:gd name="connsiteY4-26" fmla="*/ 3055126 h 3135364"/>
              <a:gd name="connsiteX5-27" fmla="*/ 3821068 w 7915634"/>
              <a:gd name="connsiteY5-28" fmla="*/ 1895433 h 3135364"/>
              <a:gd name="connsiteX6-29" fmla="*/ 802830 w 7915634"/>
              <a:gd name="connsiteY6-30" fmla="*/ 1595580 h 3135364"/>
              <a:gd name="connsiteX7-31" fmla="*/ 146060 w 7915634"/>
              <a:gd name="connsiteY7-32" fmla="*/ 0 h 3135364"/>
              <a:gd name="connsiteX0-33" fmla="*/ 147310 w 7909740"/>
              <a:gd name="connsiteY0-34" fmla="*/ 0 h 3140127"/>
              <a:gd name="connsiteX1-35" fmla="*/ 7909740 w 7909740"/>
              <a:gd name="connsiteY1-36" fmla="*/ 20003 h 3140127"/>
              <a:gd name="connsiteX2-37" fmla="*/ 7909740 w 7909740"/>
              <a:gd name="connsiteY2-38" fmla="*/ 2309957 h 3140127"/>
              <a:gd name="connsiteX3-39" fmla="*/ 7847640 w 7909740"/>
              <a:gd name="connsiteY3-40" fmla="*/ 2412794 h 3140127"/>
              <a:gd name="connsiteX4-41" fmla="*/ 5966920 w 7909740"/>
              <a:gd name="connsiteY4-42" fmla="*/ 3059889 h 3140127"/>
              <a:gd name="connsiteX5-43" fmla="*/ 3815174 w 7909740"/>
              <a:gd name="connsiteY5-44" fmla="*/ 1900196 h 3140127"/>
              <a:gd name="connsiteX6-45" fmla="*/ 796936 w 7909740"/>
              <a:gd name="connsiteY6-46" fmla="*/ 1600343 h 3140127"/>
              <a:gd name="connsiteX7-47" fmla="*/ 147310 w 7909740"/>
              <a:gd name="connsiteY7-48" fmla="*/ 0 h 3140127"/>
              <a:gd name="connsiteX0-49" fmla="*/ 126869 w 7889299"/>
              <a:gd name="connsiteY0-50" fmla="*/ 0 h 3140127"/>
              <a:gd name="connsiteX1-51" fmla="*/ 7889299 w 7889299"/>
              <a:gd name="connsiteY1-52" fmla="*/ 20003 h 3140127"/>
              <a:gd name="connsiteX2-53" fmla="*/ 7889299 w 7889299"/>
              <a:gd name="connsiteY2-54" fmla="*/ 2309957 h 3140127"/>
              <a:gd name="connsiteX3-55" fmla="*/ 7827199 w 7889299"/>
              <a:gd name="connsiteY3-56" fmla="*/ 2412794 h 3140127"/>
              <a:gd name="connsiteX4-57" fmla="*/ 5946479 w 7889299"/>
              <a:gd name="connsiteY4-58" fmla="*/ 3059889 h 3140127"/>
              <a:gd name="connsiteX5-59" fmla="*/ 3794733 w 7889299"/>
              <a:gd name="connsiteY5-60" fmla="*/ 1900196 h 3140127"/>
              <a:gd name="connsiteX6-61" fmla="*/ 776495 w 7889299"/>
              <a:gd name="connsiteY6-62" fmla="*/ 1600343 h 3140127"/>
              <a:gd name="connsiteX7-63" fmla="*/ 126869 w 7889299"/>
              <a:gd name="connsiteY7-64" fmla="*/ 0 h 3140127"/>
              <a:gd name="connsiteX0-65" fmla="*/ 135029 w 7897459"/>
              <a:gd name="connsiteY0-66" fmla="*/ 0 h 3140127"/>
              <a:gd name="connsiteX1-67" fmla="*/ 7897459 w 7897459"/>
              <a:gd name="connsiteY1-68" fmla="*/ 20003 h 3140127"/>
              <a:gd name="connsiteX2-69" fmla="*/ 7897459 w 7897459"/>
              <a:gd name="connsiteY2-70" fmla="*/ 2309957 h 3140127"/>
              <a:gd name="connsiteX3-71" fmla="*/ 7835359 w 7897459"/>
              <a:gd name="connsiteY3-72" fmla="*/ 2412794 h 3140127"/>
              <a:gd name="connsiteX4-73" fmla="*/ 5954639 w 7897459"/>
              <a:gd name="connsiteY4-74" fmla="*/ 3059889 h 3140127"/>
              <a:gd name="connsiteX5-75" fmla="*/ 3802893 w 7897459"/>
              <a:gd name="connsiteY5-76" fmla="*/ 1900196 h 3140127"/>
              <a:gd name="connsiteX6-77" fmla="*/ 784655 w 7897459"/>
              <a:gd name="connsiteY6-78" fmla="*/ 1600343 h 3140127"/>
              <a:gd name="connsiteX7-79" fmla="*/ 135029 w 7897459"/>
              <a:gd name="connsiteY7-80" fmla="*/ 0 h 3140127"/>
              <a:gd name="connsiteX0-81" fmla="*/ 142317 w 7864265"/>
              <a:gd name="connsiteY0-82" fmla="*/ 0 h 3142509"/>
              <a:gd name="connsiteX1-83" fmla="*/ 7864265 w 7864265"/>
              <a:gd name="connsiteY1-84" fmla="*/ 22385 h 3142509"/>
              <a:gd name="connsiteX2-85" fmla="*/ 7864265 w 7864265"/>
              <a:gd name="connsiteY2-86" fmla="*/ 2312339 h 3142509"/>
              <a:gd name="connsiteX3-87" fmla="*/ 7802165 w 7864265"/>
              <a:gd name="connsiteY3-88" fmla="*/ 2415176 h 3142509"/>
              <a:gd name="connsiteX4-89" fmla="*/ 5921445 w 7864265"/>
              <a:gd name="connsiteY4-90" fmla="*/ 3062271 h 3142509"/>
              <a:gd name="connsiteX5-91" fmla="*/ 3769699 w 7864265"/>
              <a:gd name="connsiteY5-92" fmla="*/ 1902578 h 3142509"/>
              <a:gd name="connsiteX6-93" fmla="*/ 751461 w 7864265"/>
              <a:gd name="connsiteY6-94" fmla="*/ 1602725 h 3142509"/>
              <a:gd name="connsiteX7-95" fmla="*/ 142317 w 7864265"/>
              <a:gd name="connsiteY7-96" fmla="*/ 0 h 3142509"/>
              <a:gd name="connsiteX0-97" fmla="*/ 145978 w 7848876"/>
              <a:gd name="connsiteY0-98" fmla="*/ 0 h 3137747"/>
              <a:gd name="connsiteX1-99" fmla="*/ 7848876 w 7848876"/>
              <a:gd name="connsiteY1-100" fmla="*/ 17623 h 3137747"/>
              <a:gd name="connsiteX2-101" fmla="*/ 7848876 w 7848876"/>
              <a:gd name="connsiteY2-102" fmla="*/ 2307577 h 3137747"/>
              <a:gd name="connsiteX3-103" fmla="*/ 7786776 w 7848876"/>
              <a:gd name="connsiteY3-104" fmla="*/ 2410414 h 3137747"/>
              <a:gd name="connsiteX4-105" fmla="*/ 5906056 w 7848876"/>
              <a:gd name="connsiteY4-106" fmla="*/ 3057509 h 3137747"/>
              <a:gd name="connsiteX5-107" fmla="*/ 3754310 w 7848876"/>
              <a:gd name="connsiteY5-108" fmla="*/ 1897816 h 3137747"/>
              <a:gd name="connsiteX6-109" fmla="*/ 736072 w 7848876"/>
              <a:gd name="connsiteY6-110" fmla="*/ 1597963 h 3137747"/>
              <a:gd name="connsiteX7-111" fmla="*/ 145978 w 7848876"/>
              <a:gd name="connsiteY7-112" fmla="*/ 0 h 3137747"/>
              <a:gd name="connsiteX0-113" fmla="*/ 144127 w 7856550"/>
              <a:gd name="connsiteY0-114" fmla="*/ 0 h 3140128"/>
              <a:gd name="connsiteX1-115" fmla="*/ 7856550 w 7856550"/>
              <a:gd name="connsiteY1-116" fmla="*/ 20004 h 3140128"/>
              <a:gd name="connsiteX2-117" fmla="*/ 7856550 w 7856550"/>
              <a:gd name="connsiteY2-118" fmla="*/ 2309958 h 3140128"/>
              <a:gd name="connsiteX3-119" fmla="*/ 7794450 w 7856550"/>
              <a:gd name="connsiteY3-120" fmla="*/ 2412795 h 3140128"/>
              <a:gd name="connsiteX4-121" fmla="*/ 5913730 w 7856550"/>
              <a:gd name="connsiteY4-122" fmla="*/ 3059890 h 3140128"/>
              <a:gd name="connsiteX5-123" fmla="*/ 3761984 w 7856550"/>
              <a:gd name="connsiteY5-124" fmla="*/ 1900197 h 3140128"/>
              <a:gd name="connsiteX6-125" fmla="*/ 743746 w 7856550"/>
              <a:gd name="connsiteY6-126" fmla="*/ 1600344 h 3140128"/>
              <a:gd name="connsiteX7-127" fmla="*/ 144127 w 7856550"/>
              <a:gd name="connsiteY7-128" fmla="*/ 0 h 3140128"/>
              <a:gd name="connsiteX0-129" fmla="*/ 142053 w 7854476"/>
              <a:gd name="connsiteY0-130" fmla="*/ 0 h 3140128"/>
              <a:gd name="connsiteX1-131" fmla="*/ 7854476 w 7854476"/>
              <a:gd name="connsiteY1-132" fmla="*/ 20004 h 3140128"/>
              <a:gd name="connsiteX2-133" fmla="*/ 7854476 w 7854476"/>
              <a:gd name="connsiteY2-134" fmla="*/ 2309958 h 3140128"/>
              <a:gd name="connsiteX3-135" fmla="*/ 7792376 w 7854476"/>
              <a:gd name="connsiteY3-136" fmla="*/ 2412795 h 3140128"/>
              <a:gd name="connsiteX4-137" fmla="*/ 5911656 w 7854476"/>
              <a:gd name="connsiteY4-138" fmla="*/ 3059890 h 3140128"/>
              <a:gd name="connsiteX5-139" fmla="*/ 3759910 w 7854476"/>
              <a:gd name="connsiteY5-140" fmla="*/ 1900197 h 3140128"/>
              <a:gd name="connsiteX6-141" fmla="*/ 741672 w 7854476"/>
              <a:gd name="connsiteY6-142" fmla="*/ 1600344 h 3140128"/>
              <a:gd name="connsiteX7-143" fmla="*/ 142053 w 7854476"/>
              <a:gd name="connsiteY7-144" fmla="*/ 0 h 3140128"/>
              <a:gd name="connsiteX0-145" fmla="*/ 146202 w 7858625"/>
              <a:gd name="connsiteY0-146" fmla="*/ 0 h 3140128"/>
              <a:gd name="connsiteX1-147" fmla="*/ 7858625 w 7858625"/>
              <a:gd name="connsiteY1-148" fmla="*/ 20004 h 3140128"/>
              <a:gd name="connsiteX2-149" fmla="*/ 7858625 w 7858625"/>
              <a:gd name="connsiteY2-150" fmla="*/ 2309958 h 3140128"/>
              <a:gd name="connsiteX3-151" fmla="*/ 7796525 w 7858625"/>
              <a:gd name="connsiteY3-152" fmla="*/ 2412795 h 3140128"/>
              <a:gd name="connsiteX4-153" fmla="*/ 5915805 w 7858625"/>
              <a:gd name="connsiteY4-154" fmla="*/ 3059890 h 3140128"/>
              <a:gd name="connsiteX5-155" fmla="*/ 3764059 w 7858625"/>
              <a:gd name="connsiteY5-156" fmla="*/ 1900197 h 3140128"/>
              <a:gd name="connsiteX6-157" fmla="*/ 745821 w 7858625"/>
              <a:gd name="connsiteY6-158" fmla="*/ 1600344 h 3140128"/>
              <a:gd name="connsiteX7-159" fmla="*/ 146202 w 7858625"/>
              <a:gd name="connsiteY7-160" fmla="*/ 0 h 3140128"/>
              <a:gd name="connsiteX0-161" fmla="*/ 156590 w 7869013"/>
              <a:gd name="connsiteY0-162" fmla="*/ 0 h 3140128"/>
              <a:gd name="connsiteX1-163" fmla="*/ 7869013 w 7869013"/>
              <a:gd name="connsiteY1-164" fmla="*/ 20004 h 3140128"/>
              <a:gd name="connsiteX2-165" fmla="*/ 7869013 w 7869013"/>
              <a:gd name="connsiteY2-166" fmla="*/ 2309958 h 3140128"/>
              <a:gd name="connsiteX3-167" fmla="*/ 7806913 w 7869013"/>
              <a:gd name="connsiteY3-168" fmla="*/ 2412795 h 3140128"/>
              <a:gd name="connsiteX4-169" fmla="*/ 5926193 w 7869013"/>
              <a:gd name="connsiteY4-170" fmla="*/ 3059890 h 3140128"/>
              <a:gd name="connsiteX5-171" fmla="*/ 3774447 w 7869013"/>
              <a:gd name="connsiteY5-172" fmla="*/ 1900197 h 3140128"/>
              <a:gd name="connsiteX6-173" fmla="*/ 756209 w 7869013"/>
              <a:gd name="connsiteY6-174" fmla="*/ 1600344 h 3140128"/>
              <a:gd name="connsiteX7-175" fmla="*/ 156590 w 7869013"/>
              <a:gd name="connsiteY7-176" fmla="*/ 0 h 3140128"/>
              <a:gd name="connsiteX0-177" fmla="*/ 146203 w 7858626"/>
              <a:gd name="connsiteY0-178" fmla="*/ 0 h 3140128"/>
              <a:gd name="connsiteX1-179" fmla="*/ 7858626 w 7858626"/>
              <a:gd name="connsiteY1-180" fmla="*/ 20004 h 3140128"/>
              <a:gd name="connsiteX2-181" fmla="*/ 7858626 w 7858626"/>
              <a:gd name="connsiteY2-182" fmla="*/ 2309958 h 3140128"/>
              <a:gd name="connsiteX3-183" fmla="*/ 7796526 w 7858626"/>
              <a:gd name="connsiteY3-184" fmla="*/ 2412795 h 3140128"/>
              <a:gd name="connsiteX4-185" fmla="*/ 5915806 w 7858626"/>
              <a:gd name="connsiteY4-186" fmla="*/ 3059890 h 3140128"/>
              <a:gd name="connsiteX5-187" fmla="*/ 3764060 w 7858626"/>
              <a:gd name="connsiteY5-188" fmla="*/ 1900197 h 3140128"/>
              <a:gd name="connsiteX6-189" fmla="*/ 745822 w 7858626"/>
              <a:gd name="connsiteY6-190" fmla="*/ 1600344 h 3140128"/>
              <a:gd name="connsiteX7-191" fmla="*/ 146203 w 7858626"/>
              <a:gd name="connsiteY7-192" fmla="*/ 0 h 3140128"/>
              <a:gd name="connsiteX0-193" fmla="*/ 135834 w 7848257"/>
              <a:gd name="connsiteY0-194" fmla="*/ 0 h 3140128"/>
              <a:gd name="connsiteX1-195" fmla="*/ 7848257 w 7848257"/>
              <a:gd name="connsiteY1-196" fmla="*/ 20004 h 3140128"/>
              <a:gd name="connsiteX2-197" fmla="*/ 7848257 w 7848257"/>
              <a:gd name="connsiteY2-198" fmla="*/ 2309958 h 3140128"/>
              <a:gd name="connsiteX3-199" fmla="*/ 7786157 w 7848257"/>
              <a:gd name="connsiteY3-200" fmla="*/ 2412795 h 3140128"/>
              <a:gd name="connsiteX4-201" fmla="*/ 5905437 w 7848257"/>
              <a:gd name="connsiteY4-202" fmla="*/ 3059890 h 3140128"/>
              <a:gd name="connsiteX5-203" fmla="*/ 3753691 w 7848257"/>
              <a:gd name="connsiteY5-204" fmla="*/ 1900197 h 3140128"/>
              <a:gd name="connsiteX6-205" fmla="*/ 735453 w 7848257"/>
              <a:gd name="connsiteY6-206" fmla="*/ 1600344 h 3140128"/>
              <a:gd name="connsiteX7-207" fmla="*/ 135834 w 7848257"/>
              <a:gd name="connsiteY7-208" fmla="*/ 0 h 3140128"/>
              <a:gd name="connsiteX0-209" fmla="*/ 142960 w 7855383"/>
              <a:gd name="connsiteY0-210" fmla="*/ 0 h 3140128"/>
              <a:gd name="connsiteX1-211" fmla="*/ 7855383 w 7855383"/>
              <a:gd name="connsiteY1-212" fmla="*/ 20004 h 3140128"/>
              <a:gd name="connsiteX2-213" fmla="*/ 7855383 w 7855383"/>
              <a:gd name="connsiteY2-214" fmla="*/ 2309958 h 3140128"/>
              <a:gd name="connsiteX3-215" fmla="*/ 7793283 w 7855383"/>
              <a:gd name="connsiteY3-216" fmla="*/ 2412795 h 3140128"/>
              <a:gd name="connsiteX4-217" fmla="*/ 5912563 w 7855383"/>
              <a:gd name="connsiteY4-218" fmla="*/ 3059890 h 3140128"/>
              <a:gd name="connsiteX5-219" fmla="*/ 3760817 w 7855383"/>
              <a:gd name="connsiteY5-220" fmla="*/ 1900197 h 3140128"/>
              <a:gd name="connsiteX6-221" fmla="*/ 742579 w 7855383"/>
              <a:gd name="connsiteY6-222" fmla="*/ 1600344 h 3140128"/>
              <a:gd name="connsiteX7-223" fmla="*/ 142960 w 7855383"/>
              <a:gd name="connsiteY7-224" fmla="*/ 0 h 3140128"/>
              <a:gd name="connsiteX0-225" fmla="*/ 145446 w 7857869"/>
              <a:gd name="connsiteY0-226" fmla="*/ 0 h 3140128"/>
              <a:gd name="connsiteX1-227" fmla="*/ 7857869 w 7857869"/>
              <a:gd name="connsiteY1-228" fmla="*/ 20004 h 3140128"/>
              <a:gd name="connsiteX2-229" fmla="*/ 7857869 w 7857869"/>
              <a:gd name="connsiteY2-230" fmla="*/ 2309958 h 3140128"/>
              <a:gd name="connsiteX3-231" fmla="*/ 7795769 w 7857869"/>
              <a:gd name="connsiteY3-232" fmla="*/ 2412795 h 3140128"/>
              <a:gd name="connsiteX4-233" fmla="*/ 5915049 w 7857869"/>
              <a:gd name="connsiteY4-234" fmla="*/ 3059890 h 3140128"/>
              <a:gd name="connsiteX5-235" fmla="*/ 3763303 w 7857869"/>
              <a:gd name="connsiteY5-236" fmla="*/ 1900197 h 3140128"/>
              <a:gd name="connsiteX6-237" fmla="*/ 745065 w 7857869"/>
              <a:gd name="connsiteY6-238" fmla="*/ 1600344 h 3140128"/>
              <a:gd name="connsiteX7-239" fmla="*/ 145446 w 7857869"/>
              <a:gd name="connsiteY7-240" fmla="*/ 0 h 3140128"/>
              <a:gd name="connsiteX0-241" fmla="*/ 145446 w 7857869"/>
              <a:gd name="connsiteY0-242" fmla="*/ 0 h 3140128"/>
              <a:gd name="connsiteX1-243" fmla="*/ 7857869 w 7857869"/>
              <a:gd name="connsiteY1-244" fmla="*/ 20004 h 3140128"/>
              <a:gd name="connsiteX2-245" fmla="*/ 7857869 w 7857869"/>
              <a:gd name="connsiteY2-246" fmla="*/ 2309958 h 3140128"/>
              <a:gd name="connsiteX3-247" fmla="*/ 7795769 w 7857869"/>
              <a:gd name="connsiteY3-248" fmla="*/ 2412795 h 3140128"/>
              <a:gd name="connsiteX4-249" fmla="*/ 5915049 w 7857869"/>
              <a:gd name="connsiteY4-250" fmla="*/ 3059890 h 3140128"/>
              <a:gd name="connsiteX5-251" fmla="*/ 3763303 w 7857869"/>
              <a:gd name="connsiteY5-252" fmla="*/ 1900197 h 3140128"/>
              <a:gd name="connsiteX6-253" fmla="*/ 745065 w 7857869"/>
              <a:gd name="connsiteY6-254" fmla="*/ 1600344 h 3140128"/>
              <a:gd name="connsiteX7-255" fmla="*/ 145446 w 7857869"/>
              <a:gd name="connsiteY7-256" fmla="*/ 0 h 3140128"/>
              <a:gd name="connsiteX0-257" fmla="*/ 132710 w 7845133"/>
              <a:gd name="connsiteY0-258" fmla="*/ 0 h 3146952"/>
              <a:gd name="connsiteX1-259" fmla="*/ 7845133 w 7845133"/>
              <a:gd name="connsiteY1-260" fmla="*/ 26828 h 3146952"/>
              <a:gd name="connsiteX2-261" fmla="*/ 7845133 w 7845133"/>
              <a:gd name="connsiteY2-262" fmla="*/ 2316782 h 3146952"/>
              <a:gd name="connsiteX3-263" fmla="*/ 7783033 w 7845133"/>
              <a:gd name="connsiteY3-264" fmla="*/ 2419619 h 3146952"/>
              <a:gd name="connsiteX4-265" fmla="*/ 5902313 w 7845133"/>
              <a:gd name="connsiteY4-266" fmla="*/ 3066714 h 3146952"/>
              <a:gd name="connsiteX5-267" fmla="*/ 3750567 w 7845133"/>
              <a:gd name="connsiteY5-268" fmla="*/ 1907021 h 3146952"/>
              <a:gd name="connsiteX6-269" fmla="*/ 732329 w 7845133"/>
              <a:gd name="connsiteY6-270" fmla="*/ 1607168 h 3146952"/>
              <a:gd name="connsiteX7-271" fmla="*/ 132710 w 7845133"/>
              <a:gd name="connsiteY7-272" fmla="*/ 0 h 3146952"/>
              <a:gd name="connsiteX0-273" fmla="*/ 141593 w 7854016"/>
              <a:gd name="connsiteY0-274" fmla="*/ 0 h 3146952"/>
              <a:gd name="connsiteX1-275" fmla="*/ 7854016 w 7854016"/>
              <a:gd name="connsiteY1-276" fmla="*/ 26828 h 3146952"/>
              <a:gd name="connsiteX2-277" fmla="*/ 7854016 w 7854016"/>
              <a:gd name="connsiteY2-278" fmla="*/ 2316782 h 3146952"/>
              <a:gd name="connsiteX3-279" fmla="*/ 7791916 w 7854016"/>
              <a:gd name="connsiteY3-280" fmla="*/ 2419619 h 3146952"/>
              <a:gd name="connsiteX4-281" fmla="*/ 5911196 w 7854016"/>
              <a:gd name="connsiteY4-282" fmla="*/ 3066714 h 3146952"/>
              <a:gd name="connsiteX5-283" fmla="*/ 3759450 w 7854016"/>
              <a:gd name="connsiteY5-284" fmla="*/ 1907021 h 3146952"/>
              <a:gd name="connsiteX6-285" fmla="*/ 741212 w 7854016"/>
              <a:gd name="connsiteY6-286" fmla="*/ 1607168 h 3146952"/>
              <a:gd name="connsiteX7-287" fmla="*/ 141593 w 7854016"/>
              <a:gd name="connsiteY7-288" fmla="*/ 0 h 3146952"/>
              <a:gd name="connsiteX0-289" fmla="*/ 153515 w 7865938"/>
              <a:gd name="connsiteY0-290" fmla="*/ 0 h 3146952"/>
              <a:gd name="connsiteX1-291" fmla="*/ 7865938 w 7865938"/>
              <a:gd name="connsiteY1-292" fmla="*/ 26828 h 3146952"/>
              <a:gd name="connsiteX2-293" fmla="*/ 7865938 w 7865938"/>
              <a:gd name="connsiteY2-294" fmla="*/ 2316782 h 3146952"/>
              <a:gd name="connsiteX3-295" fmla="*/ 7803838 w 7865938"/>
              <a:gd name="connsiteY3-296" fmla="*/ 2419619 h 3146952"/>
              <a:gd name="connsiteX4-297" fmla="*/ 5923118 w 7865938"/>
              <a:gd name="connsiteY4-298" fmla="*/ 3066714 h 3146952"/>
              <a:gd name="connsiteX5-299" fmla="*/ 3771372 w 7865938"/>
              <a:gd name="connsiteY5-300" fmla="*/ 1907021 h 3146952"/>
              <a:gd name="connsiteX6-301" fmla="*/ 753134 w 7865938"/>
              <a:gd name="connsiteY6-302" fmla="*/ 1607168 h 3146952"/>
              <a:gd name="connsiteX7-303" fmla="*/ 153515 w 7865938"/>
              <a:gd name="connsiteY7-304" fmla="*/ 0 h 3146952"/>
              <a:gd name="connsiteX0-305" fmla="*/ 156058 w 7868481"/>
              <a:gd name="connsiteY0-306" fmla="*/ 0 h 3146952"/>
              <a:gd name="connsiteX1-307" fmla="*/ 7868481 w 7868481"/>
              <a:gd name="connsiteY1-308" fmla="*/ 26828 h 3146952"/>
              <a:gd name="connsiteX2-309" fmla="*/ 7868481 w 7868481"/>
              <a:gd name="connsiteY2-310" fmla="*/ 2316782 h 3146952"/>
              <a:gd name="connsiteX3-311" fmla="*/ 7806381 w 7868481"/>
              <a:gd name="connsiteY3-312" fmla="*/ 2419619 h 3146952"/>
              <a:gd name="connsiteX4-313" fmla="*/ 5925661 w 7868481"/>
              <a:gd name="connsiteY4-314" fmla="*/ 3066714 h 3146952"/>
              <a:gd name="connsiteX5-315" fmla="*/ 3773915 w 7868481"/>
              <a:gd name="connsiteY5-316" fmla="*/ 1907021 h 3146952"/>
              <a:gd name="connsiteX6-317" fmla="*/ 755677 w 7868481"/>
              <a:gd name="connsiteY6-318" fmla="*/ 1607168 h 3146952"/>
              <a:gd name="connsiteX7-319" fmla="*/ 156058 w 7868481"/>
              <a:gd name="connsiteY7-320" fmla="*/ 0 h 3146952"/>
              <a:gd name="connsiteX0-321" fmla="*/ 157634 w 7870057"/>
              <a:gd name="connsiteY0-322" fmla="*/ 0 h 3146952"/>
              <a:gd name="connsiteX1-323" fmla="*/ 7870057 w 7870057"/>
              <a:gd name="connsiteY1-324" fmla="*/ 26828 h 3146952"/>
              <a:gd name="connsiteX2-325" fmla="*/ 7870057 w 7870057"/>
              <a:gd name="connsiteY2-326" fmla="*/ 2316782 h 3146952"/>
              <a:gd name="connsiteX3-327" fmla="*/ 7807957 w 7870057"/>
              <a:gd name="connsiteY3-328" fmla="*/ 2419619 h 3146952"/>
              <a:gd name="connsiteX4-329" fmla="*/ 5927237 w 7870057"/>
              <a:gd name="connsiteY4-330" fmla="*/ 3066714 h 3146952"/>
              <a:gd name="connsiteX5-331" fmla="*/ 3775491 w 7870057"/>
              <a:gd name="connsiteY5-332" fmla="*/ 1907021 h 3146952"/>
              <a:gd name="connsiteX6-333" fmla="*/ 757253 w 7870057"/>
              <a:gd name="connsiteY6-334" fmla="*/ 1607168 h 3146952"/>
              <a:gd name="connsiteX7-335" fmla="*/ 157634 w 7870057"/>
              <a:gd name="connsiteY7-336" fmla="*/ 0 h 3146952"/>
              <a:gd name="connsiteX0-337" fmla="*/ 150068 w 7862491"/>
              <a:gd name="connsiteY0-338" fmla="*/ 0 h 3146952"/>
              <a:gd name="connsiteX1-339" fmla="*/ 7862491 w 7862491"/>
              <a:gd name="connsiteY1-340" fmla="*/ 26828 h 3146952"/>
              <a:gd name="connsiteX2-341" fmla="*/ 7862491 w 7862491"/>
              <a:gd name="connsiteY2-342" fmla="*/ 2316782 h 3146952"/>
              <a:gd name="connsiteX3-343" fmla="*/ 7800391 w 7862491"/>
              <a:gd name="connsiteY3-344" fmla="*/ 2419619 h 3146952"/>
              <a:gd name="connsiteX4-345" fmla="*/ 5919671 w 7862491"/>
              <a:gd name="connsiteY4-346" fmla="*/ 3066714 h 3146952"/>
              <a:gd name="connsiteX5-347" fmla="*/ 3767925 w 7862491"/>
              <a:gd name="connsiteY5-348" fmla="*/ 1907021 h 3146952"/>
              <a:gd name="connsiteX6-349" fmla="*/ 749687 w 7862491"/>
              <a:gd name="connsiteY6-350" fmla="*/ 1607168 h 3146952"/>
              <a:gd name="connsiteX7-351" fmla="*/ 150068 w 7862491"/>
              <a:gd name="connsiteY7-352" fmla="*/ 0 h 3146952"/>
              <a:gd name="connsiteX0-353" fmla="*/ 156060 w 7868483"/>
              <a:gd name="connsiteY0-354" fmla="*/ 0 h 3146952"/>
              <a:gd name="connsiteX1-355" fmla="*/ 7868483 w 7868483"/>
              <a:gd name="connsiteY1-356" fmla="*/ 26828 h 3146952"/>
              <a:gd name="connsiteX2-357" fmla="*/ 7868483 w 7868483"/>
              <a:gd name="connsiteY2-358" fmla="*/ 2316782 h 3146952"/>
              <a:gd name="connsiteX3-359" fmla="*/ 7806383 w 7868483"/>
              <a:gd name="connsiteY3-360" fmla="*/ 2419619 h 3146952"/>
              <a:gd name="connsiteX4-361" fmla="*/ 5925663 w 7868483"/>
              <a:gd name="connsiteY4-362" fmla="*/ 3066714 h 3146952"/>
              <a:gd name="connsiteX5-363" fmla="*/ 3773917 w 7868483"/>
              <a:gd name="connsiteY5-364" fmla="*/ 1907021 h 3146952"/>
              <a:gd name="connsiteX6-365" fmla="*/ 755679 w 7868483"/>
              <a:gd name="connsiteY6-366" fmla="*/ 1607168 h 3146952"/>
              <a:gd name="connsiteX7-367" fmla="*/ 156060 w 7868483"/>
              <a:gd name="connsiteY7-368" fmla="*/ 0 h 3146952"/>
              <a:gd name="connsiteX0-369" fmla="*/ 154840 w 7867263"/>
              <a:gd name="connsiteY0-370" fmla="*/ 0 h 3146952"/>
              <a:gd name="connsiteX1-371" fmla="*/ 7867263 w 7867263"/>
              <a:gd name="connsiteY1-372" fmla="*/ 26828 h 3146952"/>
              <a:gd name="connsiteX2-373" fmla="*/ 7867263 w 7867263"/>
              <a:gd name="connsiteY2-374" fmla="*/ 2316782 h 3146952"/>
              <a:gd name="connsiteX3-375" fmla="*/ 7805163 w 7867263"/>
              <a:gd name="connsiteY3-376" fmla="*/ 2419619 h 3146952"/>
              <a:gd name="connsiteX4-377" fmla="*/ 5924443 w 7867263"/>
              <a:gd name="connsiteY4-378" fmla="*/ 3066714 h 3146952"/>
              <a:gd name="connsiteX5-379" fmla="*/ 3772697 w 7867263"/>
              <a:gd name="connsiteY5-380" fmla="*/ 1907021 h 3146952"/>
              <a:gd name="connsiteX6-381" fmla="*/ 754459 w 7867263"/>
              <a:gd name="connsiteY6-382" fmla="*/ 1607168 h 3146952"/>
              <a:gd name="connsiteX7-383" fmla="*/ 154840 w 7867263"/>
              <a:gd name="connsiteY7-384" fmla="*/ 0 h 3146952"/>
              <a:gd name="connsiteX0-385" fmla="*/ 157295 w 7869718"/>
              <a:gd name="connsiteY0-386" fmla="*/ 0 h 3146952"/>
              <a:gd name="connsiteX1-387" fmla="*/ 7869718 w 7869718"/>
              <a:gd name="connsiteY1-388" fmla="*/ 26828 h 3146952"/>
              <a:gd name="connsiteX2-389" fmla="*/ 7869718 w 7869718"/>
              <a:gd name="connsiteY2-390" fmla="*/ 2316782 h 3146952"/>
              <a:gd name="connsiteX3-391" fmla="*/ 7807618 w 7869718"/>
              <a:gd name="connsiteY3-392" fmla="*/ 2419619 h 3146952"/>
              <a:gd name="connsiteX4-393" fmla="*/ 5926898 w 7869718"/>
              <a:gd name="connsiteY4-394" fmla="*/ 3066714 h 3146952"/>
              <a:gd name="connsiteX5-395" fmla="*/ 3775152 w 7869718"/>
              <a:gd name="connsiteY5-396" fmla="*/ 1907021 h 3146952"/>
              <a:gd name="connsiteX6-397" fmla="*/ 756914 w 7869718"/>
              <a:gd name="connsiteY6-398" fmla="*/ 1607168 h 3146952"/>
              <a:gd name="connsiteX7-399" fmla="*/ 157295 w 7869718"/>
              <a:gd name="connsiteY7-400" fmla="*/ 0 h 31469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7869718" h="3146952">
                <a:moveTo>
                  <a:pt x="157295" y="0"/>
                </a:moveTo>
                <a:lnTo>
                  <a:pt x="7869718" y="26828"/>
                </a:lnTo>
                <a:lnTo>
                  <a:pt x="7869718" y="2316782"/>
                </a:lnTo>
                <a:lnTo>
                  <a:pt x="7807618" y="2419619"/>
                </a:lnTo>
                <a:cubicBezTo>
                  <a:pt x="7364839" y="3084109"/>
                  <a:pt x="6660634" y="3275008"/>
                  <a:pt x="5926898" y="3066714"/>
                </a:cubicBezTo>
                <a:cubicBezTo>
                  <a:pt x="5264145" y="2878571"/>
                  <a:pt x="4636816" y="2150279"/>
                  <a:pt x="3775152" y="1907021"/>
                </a:cubicBezTo>
                <a:cubicBezTo>
                  <a:pt x="2913488" y="1663763"/>
                  <a:pt x="1423190" y="1876360"/>
                  <a:pt x="756914" y="1607168"/>
                </a:cubicBezTo>
                <a:cubicBezTo>
                  <a:pt x="97784" y="1340863"/>
                  <a:pt x="-210375" y="737861"/>
                  <a:pt x="157295" y="0"/>
                </a:cubicBezTo>
                <a:close/>
              </a:path>
            </a:pathLst>
          </a:custGeom>
          <a:gradFill>
            <a:gsLst>
              <a:gs pos="0">
                <a:schemeClr val="accent1">
                  <a:alpha val="10000"/>
                </a:schemeClr>
              </a:gs>
              <a:gs pos="100000">
                <a:schemeClr val="accent1"/>
              </a:gs>
            </a:gsLst>
            <a:lin ang="18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sym typeface="Arial" panose="020B0604020202020204" pitchFamily="34" charset="0"/>
            </a:endParaRPr>
          </a:p>
        </p:txBody>
      </p:sp>
      <p:sp>
        <p:nvSpPr>
          <p:cNvPr id="4" name="标题 3"/>
          <p:cNvSpPr>
            <a:spLocks noGrp="1"/>
          </p:cNvSpPr>
          <p:nvPr>
            <p:ph type="title"/>
            <p:custDataLst>
              <p:tags r:id="rId2"/>
            </p:custDataLst>
          </p:nvPr>
        </p:nvSpPr>
        <p:spPr>
          <a:xfrm>
            <a:off x="0" y="1905"/>
            <a:ext cx="4439285" cy="2115820"/>
          </a:xfrm>
        </p:spPr>
        <p:txBody>
          <a:bodyPr wrap="square">
            <a:normAutofit fontScale="90000"/>
          </a:bodyPr>
          <a:lstStyle/>
          <a:p>
            <a:pPr algn="l">
              <a:lnSpc>
                <a:spcPct val="130000"/>
              </a:lnSpc>
            </a:pPr>
            <a:r>
              <a:rPr lang="en-US" sz="4000" b="1" spc="0" dirty="0">
                <a:solidFill>
                  <a:srgbClr val="FF0000"/>
                </a:solidFill>
                <a:latin typeface="+mj-lt"/>
              </a:rPr>
              <a:t>Employees’ Responsibilities in Handling Personal Data</a:t>
            </a:r>
            <a:endParaRPr lang="en-US" sz="4000" b="1" spc="0" dirty="0">
              <a:solidFill>
                <a:srgbClr val="FF0000"/>
              </a:solidFill>
              <a:latin typeface="+mj-lt"/>
            </a:endParaRPr>
          </a:p>
        </p:txBody>
      </p:sp>
      <p:pic>
        <p:nvPicPr>
          <p:cNvPr id="22" name="图片 21"/>
          <p:cNvPicPr>
            <a:picLocks noChangeAspect="1"/>
          </p:cNvPicPr>
          <p:nvPr>
            <p:custDataLst>
              <p:tags r:id="rId3"/>
            </p:custDataLst>
          </p:nvPr>
        </p:nvPicPr>
        <p:blipFill>
          <a:blip r:embed="rId4">
            <a:extLst>
              <a:ext uri="{28A0092B-C50C-407E-A947-70E740481C1C}">
                <a14:useLocalDpi xmlns:a14="http://schemas.microsoft.com/office/drawing/2010/main" val="0"/>
              </a:ext>
            </a:extLst>
          </a:blip>
          <a:srcRect l="170" t="21439" r="267" b="22166"/>
          <a:stretch>
            <a:fillRect/>
          </a:stretch>
        </p:blipFill>
        <p:spPr>
          <a:xfrm>
            <a:off x="4439183" y="2"/>
            <a:ext cx="7752817" cy="2926430"/>
          </a:xfrm>
          <a:custGeom>
            <a:avLst/>
            <a:gdLst>
              <a:gd name="connsiteX0" fmla="*/ 76339 w 7752817"/>
              <a:gd name="connsiteY0" fmla="*/ 0 h 2926430"/>
              <a:gd name="connsiteX1" fmla="*/ 7752817 w 7752817"/>
              <a:gd name="connsiteY1" fmla="*/ 0 h 2926430"/>
              <a:gd name="connsiteX2" fmla="*/ 7752817 w 7752817"/>
              <a:gd name="connsiteY2" fmla="*/ 2115672 h 2926430"/>
              <a:gd name="connsiteX3" fmla="*/ 7734912 w 7752817"/>
              <a:gd name="connsiteY3" fmla="*/ 2146735 h 2926430"/>
              <a:gd name="connsiteX4" fmla="*/ 5236806 w 7752817"/>
              <a:gd name="connsiteY4" fmla="*/ 2684992 h 2926430"/>
              <a:gd name="connsiteX5" fmla="*/ 3514965 w 7752817"/>
              <a:gd name="connsiteY5" fmla="*/ 1736839 h 2926430"/>
              <a:gd name="connsiteX6" fmla="*/ 629082 w 7752817"/>
              <a:gd name="connsiteY6" fmla="*/ 1398602 h 2926430"/>
              <a:gd name="connsiteX7" fmla="*/ 51352 w 7752817"/>
              <a:gd name="connsiteY7" fmla="*/ 67897 h 292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52817" h="2926430">
                <a:moveTo>
                  <a:pt x="76339" y="0"/>
                </a:moveTo>
                <a:lnTo>
                  <a:pt x="7752817" y="0"/>
                </a:lnTo>
                <a:lnTo>
                  <a:pt x="7752817" y="2115672"/>
                </a:lnTo>
                <a:lnTo>
                  <a:pt x="7734912" y="2146735"/>
                </a:lnTo>
                <a:cubicBezTo>
                  <a:pt x="7016393" y="3119866"/>
                  <a:pt x="5939788" y="3033328"/>
                  <a:pt x="5236806" y="2684992"/>
                </a:cubicBezTo>
                <a:cubicBezTo>
                  <a:pt x="4370191" y="2255574"/>
                  <a:pt x="4229239" y="1913161"/>
                  <a:pt x="3514965" y="1736839"/>
                </a:cubicBezTo>
                <a:cubicBezTo>
                  <a:pt x="2740741" y="1545718"/>
                  <a:pt x="1385125" y="1756654"/>
                  <a:pt x="629082" y="1398602"/>
                </a:cubicBezTo>
                <a:cubicBezTo>
                  <a:pt x="121874" y="1158397"/>
                  <a:pt x="-111588" y="587008"/>
                  <a:pt x="51352" y="67897"/>
                </a:cubicBezTo>
                <a:close/>
              </a:path>
            </a:pathLst>
          </a:custGeom>
          <a:ln w="6350">
            <a:solidFill>
              <a:schemeClr val="tx1">
                <a:lumMod val="40000"/>
                <a:lumOff val="60000"/>
                <a:alpha val="50000"/>
              </a:schemeClr>
            </a:solidFill>
          </a:ln>
        </p:spPr>
      </p:pic>
      <p:sp>
        <p:nvSpPr>
          <p:cNvPr id="7" name="Text Box 6"/>
          <p:cNvSpPr txBox="1"/>
          <p:nvPr/>
        </p:nvSpPr>
        <p:spPr>
          <a:xfrm>
            <a:off x="139700" y="3429000"/>
            <a:ext cx="4064000" cy="1198880"/>
          </a:xfrm>
          <a:prstGeom prst="rect">
            <a:avLst/>
          </a:prstGeom>
          <a:noFill/>
        </p:spPr>
        <p:txBody>
          <a:bodyPr wrap="square" rtlCol="0">
            <a:spAutoFit/>
          </a:bodyPr>
          <a:p>
            <a:r>
              <a:rPr lang="en-US" altLang="en-US" b="1" kern="0" dirty="0">
                <a:solidFill>
                  <a:schemeClr val="tx1">
                    <a:lumMod val="85000"/>
                    <a:lumOff val="15000"/>
                  </a:schemeClr>
                </a:solidFill>
                <a:sym typeface="+mn-ea"/>
              </a:rPr>
              <a:t>Collect only necessary data required </a:t>
            </a:r>
            <a:r>
              <a:rPr lang="en-US" altLang="en-US" b="1" kern="0" dirty="0">
                <a:solidFill>
                  <a:schemeClr val="tx1"/>
                </a:solidFill>
                <a:sym typeface="+mn-ea"/>
              </a:rPr>
              <a:t>for </a:t>
            </a:r>
            <a:r>
              <a:rPr lang="en-US" altLang="en-US" b="1" kern="0" dirty="0">
                <a:solidFill>
                  <a:schemeClr val="tx1">
                    <a:lumMod val="85000"/>
                    <a:lumOff val="15000"/>
                  </a:schemeClr>
                </a:solidFill>
                <a:sym typeface="+mn-ea"/>
              </a:rPr>
              <a:t>transactions and ensure customers are informed about its purpose.</a:t>
            </a:r>
            <a:endParaRPr lang="en-US" altLang="en-US" b="1" kern="0" dirty="0">
              <a:solidFill>
                <a:schemeClr val="tx1">
                  <a:lumMod val="85000"/>
                  <a:lumOff val="15000"/>
                </a:schemeClr>
              </a:solidFill>
              <a:sym typeface="+mn-ea"/>
            </a:endParaRPr>
          </a:p>
          <a:p>
            <a:endParaRPr lang="en-US" b="1"/>
          </a:p>
        </p:txBody>
      </p:sp>
      <p:sp>
        <p:nvSpPr>
          <p:cNvPr id="8" name="Text Box 7"/>
          <p:cNvSpPr txBox="1"/>
          <p:nvPr/>
        </p:nvSpPr>
        <p:spPr>
          <a:xfrm>
            <a:off x="4203700" y="3531235"/>
            <a:ext cx="4624070" cy="1198880"/>
          </a:xfrm>
          <a:prstGeom prst="rect">
            <a:avLst/>
          </a:prstGeom>
          <a:solidFill>
            <a:schemeClr val="accent2"/>
          </a:solidFill>
        </p:spPr>
        <p:txBody>
          <a:bodyPr wrap="square" rtlCol="0">
            <a:spAutoFit/>
          </a:bodyPr>
          <a:p>
            <a:r>
              <a:rPr lang="en-US" altLang="en-US" b="1">
                <a:sym typeface="+mn-ea"/>
              </a:rPr>
              <a:t>Protect customer data by keeping it secure from unauthorized access, disclosure, or misuse.</a:t>
            </a:r>
            <a:endParaRPr lang="en-US" altLang="en-US" b="1"/>
          </a:p>
          <a:p>
            <a:endParaRPr lang="en-US"/>
          </a:p>
        </p:txBody>
      </p:sp>
      <p:sp>
        <p:nvSpPr>
          <p:cNvPr id="9" name="Text Box 8"/>
          <p:cNvSpPr txBox="1"/>
          <p:nvPr/>
        </p:nvSpPr>
        <p:spPr>
          <a:xfrm>
            <a:off x="8944610" y="3531235"/>
            <a:ext cx="3194050" cy="1390015"/>
          </a:xfrm>
          <a:prstGeom prst="rect">
            <a:avLst/>
          </a:prstGeom>
          <a:solidFill>
            <a:srgbClr val="FFC000"/>
          </a:solidFill>
        </p:spPr>
        <p:txBody>
          <a:bodyPr wrap="square" rtlCol="0">
            <a:noAutofit/>
          </a:bodyPr>
          <a:p>
            <a:r>
              <a:rPr lang="en-US" altLang="en-US" b="1">
                <a:sym typeface="+mn-ea"/>
              </a:rPr>
              <a:t>Use personal data strictly for transactions</a:t>
            </a:r>
            <a:r>
              <a:rPr lang="en-US" altLang="en-US" b="1">
                <a:solidFill>
                  <a:schemeClr val="tx1"/>
                </a:solidFill>
                <a:sym typeface="+mn-ea"/>
              </a:rPr>
              <a:t> and</a:t>
            </a:r>
            <a:r>
              <a:rPr lang="en-US" altLang="en-US" b="1">
                <a:solidFill>
                  <a:schemeClr val="bg1"/>
                </a:solidFill>
                <a:sym typeface="+mn-ea"/>
              </a:rPr>
              <a:t> </a:t>
            </a:r>
            <a:r>
              <a:rPr lang="en-US" altLang="en-US" b="1">
                <a:sym typeface="+mn-ea"/>
              </a:rPr>
              <a:t>compliance purposes.</a:t>
            </a:r>
            <a:endParaRPr lang="en-US"/>
          </a:p>
        </p:txBody>
      </p:sp>
      <p:sp>
        <p:nvSpPr>
          <p:cNvPr id="10" name="Text Box 9"/>
          <p:cNvSpPr txBox="1"/>
          <p:nvPr/>
        </p:nvSpPr>
        <p:spPr>
          <a:xfrm>
            <a:off x="0" y="5112385"/>
            <a:ext cx="4332605" cy="1659255"/>
          </a:xfrm>
          <a:prstGeom prst="rect">
            <a:avLst/>
          </a:prstGeom>
          <a:noFill/>
        </p:spPr>
        <p:txBody>
          <a:bodyPr wrap="square" rtlCol="0">
            <a:noAutofit/>
          </a:bodyPr>
          <a:p>
            <a:r>
              <a:rPr lang="en-US" altLang="en-US" b="1">
                <a:sym typeface="+mn-ea"/>
              </a:rPr>
              <a:t>Comply with internal policies and regulations (e.g., GDPR, NDPR, AML/CFT) and participate in regular data protection training.</a:t>
            </a:r>
            <a:endParaRPr lang="en-US" b="1"/>
          </a:p>
          <a:p>
            <a:endParaRPr lang="en-US"/>
          </a:p>
        </p:txBody>
      </p:sp>
      <p:sp>
        <p:nvSpPr>
          <p:cNvPr id="11" name="Text Box 10"/>
          <p:cNvSpPr txBox="1"/>
          <p:nvPr/>
        </p:nvSpPr>
        <p:spPr>
          <a:xfrm>
            <a:off x="4457700" y="5112385"/>
            <a:ext cx="4370070" cy="1753235"/>
          </a:xfrm>
          <a:prstGeom prst="rect">
            <a:avLst/>
          </a:prstGeom>
          <a:noFill/>
        </p:spPr>
        <p:txBody>
          <a:bodyPr wrap="square" rtlCol="0">
            <a:spAutoFit/>
          </a:bodyPr>
          <a:p>
            <a:r>
              <a:rPr lang="en-US" altLang="en-US" b="1">
                <a:sym typeface="+mn-ea"/>
              </a:rPr>
              <a:t>Respect customer rights by promptly forwarding requests for access, correction, or deletion of data to the compliance or Data Protection Officer.</a:t>
            </a:r>
            <a:endParaRPr lang="en-US" altLang="en-US" b="1"/>
          </a:p>
          <a:p>
            <a:endParaRPr lang="en-US" b="1"/>
          </a:p>
          <a:p>
            <a:endParaRPr lang="en-US"/>
          </a:p>
        </p:txBody>
      </p:sp>
      <p:sp>
        <p:nvSpPr>
          <p:cNvPr id="12" name="Text Box 11"/>
          <p:cNvSpPr txBox="1"/>
          <p:nvPr/>
        </p:nvSpPr>
        <p:spPr>
          <a:xfrm>
            <a:off x="9064625" y="5006975"/>
            <a:ext cx="2929255" cy="1730375"/>
          </a:xfrm>
          <a:prstGeom prst="rect">
            <a:avLst/>
          </a:prstGeom>
          <a:noFill/>
        </p:spPr>
        <p:txBody>
          <a:bodyPr wrap="square" rtlCol="0">
            <a:noAutofit/>
          </a:bodyPr>
          <a:p>
            <a:r>
              <a:rPr lang="en-US" altLang="en-US" b="1">
                <a:sym typeface="+mn-ea"/>
              </a:rPr>
              <a:t>Report any data breaches or suspicious activity immediately to the appropriate authority within the company.</a:t>
            </a:r>
            <a:endParaRPr lang="en-US" altLang="en-US" b="1"/>
          </a:p>
          <a:p>
            <a:endParaRPr lang="en-US"/>
          </a:p>
        </p:txBody>
      </p:sp>
      <p:pic>
        <p:nvPicPr>
          <p:cNvPr id="19" name="Picture 18"/>
          <p:cNvPicPr>
            <a:picLocks noChangeAspect="1"/>
          </p:cNvPicPr>
          <p:nvPr/>
        </p:nvPicPr>
        <p:blipFill>
          <a:blip r:embed="rId5"/>
          <a:stretch>
            <a:fillRect/>
          </a:stretch>
        </p:blipFill>
        <p:spPr>
          <a:xfrm>
            <a:off x="11446510" y="24130"/>
            <a:ext cx="746125" cy="704850"/>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1276985" y="431165"/>
            <a:ext cx="6304915" cy="593725"/>
          </a:xfrm>
        </p:spPr>
        <p:txBody>
          <a:bodyPr>
            <a:normAutofit fontScale="90000"/>
          </a:bodyPr>
          <a:lstStyle/>
          <a:p>
            <a:r>
              <a:rPr lang="en-US" dirty="0"/>
              <a:t>CONCLUSION</a:t>
            </a:r>
            <a:endParaRPr lang="en-US" dirty="0"/>
          </a:p>
        </p:txBody>
      </p:sp>
      <p:sp>
        <p:nvSpPr>
          <p:cNvPr id="2" name="Text Box 1"/>
          <p:cNvSpPr txBox="1"/>
          <p:nvPr/>
        </p:nvSpPr>
        <p:spPr>
          <a:xfrm>
            <a:off x="428625" y="1264285"/>
            <a:ext cx="6176645" cy="5174615"/>
          </a:xfrm>
          <a:prstGeom prst="rect">
            <a:avLst/>
          </a:prstGeom>
          <a:noFill/>
        </p:spPr>
        <p:txBody>
          <a:bodyPr wrap="square" rtlCol="0">
            <a:normAutofit/>
          </a:bodyPr>
          <a:p>
            <a:pPr>
              <a:lnSpc>
                <a:spcPct val="140000"/>
              </a:lnSpc>
            </a:pPr>
            <a:r>
              <a:rPr lang="en-US" altLang="en-US" sz="2400">
                <a:sym typeface="+mn-ea"/>
              </a:rPr>
              <a:t>At Olive Monies, protecting personal data is not just about compliance—it is about trust. By handling customer information lawfully, securely, and transparently, we safeguard our customers, meet regulatory expectations, and strengthen our reputation as a reliable international money transfer service.</a:t>
            </a:r>
            <a:endParaRPr lang="en-US" altLang="en-US" sz="2400"/>
          </a:p>
          <a:p>
            <a:pPr>
              <a:lnSpc>
                <a:spcPct val="140000"/>
              </a:lnSpc>
            </a:pPr>
            <a:endParaRPr lang="en-US" sz="2400"/>
          </a:p>
          <a:p>
            <a:pPr>
              <a:lnSpc>
                <a:spcPct val="140000"/>
              </a:lnSpc>
            </a:pPr>
            <a:endParaRPr lang="en-US" sz="2400" kern="100" dirty="0">
              <a:effectLst/>
              <a:latin typeface="+mn-ea"/>
              <a:cs typeface="江城圆体 400W" panose="020B0500000000000000" pitchFamily="34" charset="-122"/>
            </a:endParaRPr>
          </a:p>
        </p:txBody>
      </p:sp>
      <p:pic>
        <p:nvPicPr>
          <p:cNvPr id="7" name="Picture 6"/>
          <p:cNvPicPr>
            <a:picLocks noChangeAspect="1"/>
          </p:cNvPicPr>
          <p:nvPr/>
        </p:nvPicPr>
        <p:blipFill>
          <a:blip r:embed="rId2"/>
          <a:stretch>
            <a:fillRect/>
          </a:stretch>
        </p:blipFill>
        <p:spPr>
          <a:xfrm>
            <a:off x="11446510" y="24130"/>
            <a:ext cx="746125" cy="70485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17"/>
          <p:cNvSpPr>
            <a:spLocks noGrp="1"/>
          </p:cNvSpPr>
          <p:nvPr>
            <p:ph type="title" idx="2"/>
            <p:custDataLst>
              <p:tags r:id="rId1"/>
            </p:custDataLst>
          </p:nvPr>
        </p:nvSpPr>
        <p:spPr>
          <a:xfrm>
            <a:off x="1200785" y="1308735"/>
            <a:ext cx="6117590" cy="2265045"/>
          </a:xfrm>
        </p:spPr>
        <p:txBody>
          <a:bodyPr/>
          <a:lstStyle/>
          <a:p>
            <a:r>
              <a:rPr lang="en-US"/>
              <a:t>Thank You</a:t>
            </a:r>
            <a:endParaRPr lang="en-US"/>
          </a:p>
        </p:txBody>
      </p:sp>
      <p:pic>
        <p:nvPicPr>
          <p:cNvPr id="2" name="Picture 1"/>
          <p:cNvPicPr>
            <a:picLocks noChangeAspect="1"/>
          </p:cNvPicPr>
          <p:nvPr/>
        </p:nvPicPr>
        <p:blipFill>
          <a:blip r:embed="rId2"/>
          <a:stretch>
            <a:fillRect/>
          </a:stretch>
        </p:blipFill>
        <p:spPr>
          <a:xfrm>
            <a:off x="11446510" y="24130"/>
            <a:ext cx="746125" cy="70485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tile tx="0" ty="0" sx="100000" sy="100000" flip="none" algn="tl"/>
        </a:blipFill>
        <a:effectLst/>
      </p:bgPr>
    </p:bg>
    <p:spTree>
      <p:nvGrpSpPr>
        <p:cNvPr id="1" name=""/>
        <p:cNvGrpSpPr/>
        <p:nvPr/>
      </p:nvGrpSpPr>
      <p:grpSpPr>
        <a:xfrm>
          <a:off x="0" y="0"/>
          <a:ext cx="0" cy="0"/>
          <a:chOff x="0" y="0"/>
          <a:chExt cx="0" cy="0"/>
        </a:xfrm>
      </p:grpSpPr>
      <p:sp>
        <p:nvSpPr>
          <p:cNvPr id="12" name="椭圆 11"/>
          <p:cNvSpPr/>
          <p:nvPr>
            <p:custDataLst>
              <p:tags r:id="rId2"/>
            </p:custDataLst>
          </p:nvPr>
        </p:nvSpPr>
        <p:spPr>
          <a:xfrm>
            <a:off x="9392245" y="3858579"/>
            <a:ext cx="2497775" cy="2497775"/>
          </a:xfrm>
          <a:prstGeom prst="ellipse">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椭圆 2"/>
          <p:cNvSpPr/>
          <p:nvPr>
            <p:custDataLst>
              <p:tags r:id="rId3"/>
            </p:custDataLst>
          </p:nvPr>
        </p:nvSpPr>
        <p:spPr>
          <a:xfrm>
            <a:off x="6787829" y="1073158"/>
            <a:ext cx="4794241" cy="479424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标题 5"/>
          <p:cNvSpPr>
            <a:spLocks noGrp="1"/>
          </p:cNvSpPr>
          <p:nvPr>
            <p:ph type="title"/>
            <p:custDataLst>
              <p:tags r:id="rId4"/>
            </p:custDataLst>
          </p:nvPr>
        </p:nvSpPr>
        <p:spPr>
          <a:xfrm>
            <a:off x="1414145" y="635"/>
            <a:ext cx="5160645" cy="587375"/>
          </a:xfrm>
        </p:spPr>
        <p:txBody>
          <a:bodyPr wrap="square" lIns="0" tIns="0" rIns="0" bIns="0" anchor="b">
            <a:normAutofit fontScale="90000"/>
          </a:bodyPr>
          <a:lstStyle/>
          <a:p>
            <a:pPr algn="l"/>
            <a:r>
              <a:rPr lang="en-US" sz="4000" b="1" spc="0" dirty="0">
                <a:solidFill>
                  <a:schemeClr val="accent3">
                    <a:lumMod val="75000"/>
                  </a:schemeClr>
                </a:solidFill>
                <a:latin typeface="MingLiU_HKSCS-ExtB" panose="02020500000000000000" charset="-120"/>
                <a:ea typeface="MingLiU_HKSCS-ExtB" panose="02020500000000000000" charset="-120"/>
              </a:rPr>
              <a:t>INTRODUCTION</a:t>
            </a:r>
            <a:endParaRPr lang="en-US" sz="4000" b="1" spc="0" dirty="0">
              <a:solidFill>
                <a:schemeClr val="accent3">
                  <a:lumMod val="75000"/>
                </a:schemeClr>
              </a:solidFill>
              <a:latin typeface="MingLiU_HKSCS-ExtB" panose="02020500000000000000" charset="-120"/>
              <a:ea typeface="MingLiU_HKSCS-ExtB" panose="02020500000000000000" charset="-120"/>
            </a:endParaRPr>
          </a:p>
        </p:txBody>
      </p:sp>
      <p:pic>
        <p:nvPicPr>
          <p:cNvPr id="17" name="图片 16"/>
          <p:cNvPicPr>
            <a:picLocks noChangeAspect="1"/>
          </p:cNvPicPr>
          <p:nvPr>
            <p:custDataLst>
              <p:tags r:id="rId5"/>
            </p:custDataLst>
          </p:nvPr>
        </p:nvPicPr>
        <p:blipFill rotWithShape="1">
          <a:blip r:embed="rId6" cstate="print">
            <a:extLst>
              <a:ext uri="{28A0092B-C50C-407E-A947-70E740481C1C}">
                <a14:useLocalDpi xmlns:a14="http://schemas.microsoft.com/office/drawing/2010/main" val="0"/>
              </a:ext>
            </a:extLst>
          </a:blip>
          <a:srcRect l="21377" r="11859"/>
          <a:stretch>
            <a:fillRect/>
          </a:stretch>
        </p:blipFill>
        <p:spPr>
          <a:xfrm>
            <a:off x="7000537" y="1035058"/>
            <a:ext cx="4676776" cy="4676776"/>
          </a:xfrm>
          <a:custGeom>
            <a:avLst/>
            <a:gdLst>
              <a:gd name="connsiteX0" fmla="*/ 2338388 w 4676776"/>
              <a:gd name="connsiteY0" fmla="*/ 0 h 4676776"/>
              <a:gd name="connsiteX1" fmla="*/ 4676776 w 4676776"/>
              <a:gd name="connsiteY1" fmla="*/ 2338388 h 4676776"/>
              <a:gd name="connsiteX2" fmla="*/ 2338388 w 4676776"/>
              <a:gd name="connsiteY2" fmla="*/ 4676776 h 4676776"/>
              <a:gd name="connsiteX3" fmla="*/ 0 w 4676776"/>
              <a:gd name="connsiteY3" fmla="*/ 2338388 h 4676776"/>
              <a:gd name="connsiteX4" fmla="*/ 2338388 w 4676776"/>
              <a:gd name="connsiteY4" fmla="*/ 0 h 4676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6776" h="4676776">
                <a:moveTo>
                  <a:pt x="2338388" y="0"/>
                </a:moveTo>
                <a:cubicBezTo>
                  <a:pt x="3629844" y="0"/>
                  <a:pt x="4676776" y="1046932"/>
                  <a:pt x="4676776" y="2338388"/>
                </a:cubicBezTo>
                <a:cubicBezTo>
                  <a:pt x="4676776" y="3629844"/>
                  <a:pt x="3629844" y="4676776"/>
                  <a:pt x="2338388" y="4676776"/>
                </a:cubicBezTo>
                <a:cubicBezTo>
                  <a:pt x="1046932" y="4676776"/>
                  <a:pt x="0" y="3629844"/>
                  <a:pt x="0" y="2338388"/>
                </a:cubicBezTo>
                <a:cubicBezTo>
                  <a:pt x="0" y="1046932"/>
                  <a:pt x="1046932" y="0"/>
                  <a:pt x="2338388" y="0"/>
                </a:cubicBezTo>
                <a:close/>
              </a:path>
            </a:pathLst>
          </a:custGeom>
          <a:ln w="9525" cap="flat" cmpd="sng" algn="ctr">
            <a:solidFill>
              <a:schemeClr val="accent1">
                <a:alpha val="50000"/>
              </a:schemeClr>
            </a:solidFill>
            <a:prstDash val="solid"/>
            <a:round/>
            <a:headEnd type="none" w="med" len="med"/>
            <a:tailEnd type="none" w="med" len="med"/>
          </a:ln>
        </p:spPr>
      </p:pic>
      <p:sp>
        <p:nvSpPr>
          <p:cNvPr id="4" name="Text Box 3"/>
          <p:cNvSpPr txBox="1"/>
          <p:nvPr/>
        </p:nvSpPr>
        <p:spPr>
          <a:xfrm>
            <a:off x="635" y="588010"/>
            <a:ext cx="7000240" cy="7621905"/>
          </a:xfrm>
          <a:prstGeom prst="rect">
            <a:avLst/>
          </a:prstGeom>
          <a:noFill/>
        </p:spPr>
        <p:txBody>
          <a:bodyPr wrap="square" rtlCol="0">
            <a:noAutofit/>
          </a:bodyPr>
          <a:p>
            <a:pPr indent="-228600">
              <a:lnSpc>
                <a:spcPct val="90000"/>
              </a:lnSpc>
              <a:spcBef>
                <a:spcPct val="0"/>
              </a:spcBef>
              <a:spcAft>
                <a:spcPts val="600"/>
              </a:spcAft>
              <a:buFont typeface="Arial" panose="020B0604020202020204" pitchFamily="34" charset="0"/>
              <a:buChar char="•"/>
            </a:pPr>
            <a:r>
              <a:rPr lang="en-US" sz="2200" b="1" dirty="0">
                <a:solidFill>
                  <a:schemeClr val="tx1"/>
                </a:solidFill>
                <a:latin typeface="Arial Black" panose="020B0A04020102020204" charset="0"/>
                <a:ea typeface="MingLiU_HKSCS-ExtB" panose="02020500000000000000" charset="-120"/>
                <a:cs typeface="Arial Black" panose="020B0A04020102020204" charset="0"/>
                <a:sym typeface="+mn-ea"/>
              </a:rPr>
              <a:t>Data privacy is a global priority. Both GDPR (EU law) and NDPR (Nigeria’s regulation) ensure customer data is collected, processed, and stored responsibly. </a:t>
            </a:r>
            <a:endParaRPr lang="en-US" sz="2200" b="1" dirty="0">
              <a:solidFill>
                <a:schemeClr val="tx1"/>
              </a:solidFill>
              <a:latin typeface="Arial Black" panose="020B0A04020102020204" charset="0"/>
              <a:ea typeface="MingLiU_HKSCS-ExtB" panose="02020500000000000000" charset="-120"/>
              <a:cs typeface="Arial Black" panose="020B0A04020102020204" charset="0"/>
            </a:endParaRPr>
          </a:p>
          <a:p>
            <a:pPr indent="-228600">
              <a:lnSpc>
                <a:spcPct val="90000"/>
              </a:lnSpc>
              <a:spcBef>
                <a:spcPct val="0"/>
              </a:spcBef>
              <a:spcAft>
                <a:spcPts val="600"/>
              </a:spcAft>
              <a:buFont typeface="Arial" panose="020B0604020202020204" pitchFamily="34" charset="0"/>
              <a:buChar char="•"/>
            </a:pPr>
            <a:endParaRPr lang="en-US" sz="2200" b="1" dirty="0">
              <a:solidFill>
                <a:schemeClr val="tx1"/>
              </a:solidFill>
              <a:latin typeface="Arial Black" panose="020B0A04020102020204" charset="0"/>
              <a:ea typeface="MingLiU_HKSCS-ExtB" panose="02020500000000000000" charset="-120"/>
              <a:cs typeface="Arial Black" panose="020B0A04020102020204" charset="0"/>
            </a:endParaRPr>
          </a:p>
          <a:p>
            <a:pPr indent="-228600">
              <a:lnSpc>
                <a:spcPct val="90000"/>
              </a:lnSpc>
              <a:spcBef>
                <a:spcPct val="0"/>
              </a:spcBef>
              <a:spcAft>
                <a:spcPts val="600"/>
              </a:spcAft>
              <a:buFont typeface="Arial" panose="020B0604020202020204" pitchFamily="34" charset="0"/>
              <a:buChar char="•"/>
            </a:pPr>
            <a:r>
              <a:rPr lang="en-US" altLang="en-US" sz="2200" b="1" dirty="0">
                <a:solidFill>
                  <a:schemeClr val="tx1"/>
                </a:solidFill>
                <a:latin typeface="Arial Black" panose="020B0A04020102020204" charset="0"/>
                <a:ea typeface="MingLiU_HKSCS-ExtB" panose="02020500000000000000" charset="-120"/>
                <a:cs typeface="Arial Black" panose="020B0A04020102020204" charset="0"/>
                <a:sym typeface="+mn-ea"/>
              </a:rPr>
              <a:t>NDPR (Nigeria Data Protection Regulation) governs the use and protection of personal data in Nigeria, while GDPR (General Data Protection Regulation) regulates the use and protection of personal data across European Union member states.</a:t>
            </a:r>
            <a:endParaRPr lang="en-US" altLang="en-US" sz="2200" b="1" dirty="0">
              <a:solidFill>
                <a:schemeClr val="tx1"/>
              </a:solidFill>
              <a:latin typeface="Arial Black" panose="020B0A04020102020204" charset="0"/>
              <a:ea typeface="MingLiU_HKSCS-ExtB" panose="02020500000000000000" charset="-120"/>
              <a:cs typeface="Arial Black" panose="020B0A04020102020204" charset="0"/>
            </a:endParaRPr>
          </a:p>
          <a:p>
            <a:pPr indent="-228600">
              <a:lnSpc>
                <a:spcPct val="90000"/>
              </a:lnSpc>
              <a:spcBef>
                <a:spcPct val="0"/>
              </a:spcBef>
              <a:spcAft>
                <a:spcPts val="600"/>
              </a:spcAft>
              <a:buFont typeface="Arial" panose="020B0604020202020204" pitchFamily="34" charset="0"/>
              <a:buChar char="•"/>
            </a:pPr>
            <a:endParaRPr lang="en-US" altLang="en-US" sz="2200" b="1" dirty="0">
              <a:solidFill>
                <a:schemeClr val="tx1"/>
              </a:solidFill>
              <a:latin typeface="Arial Black" panose="020B0A04020102020204" charset="0"/>
              <a:ea typeface="MingLiU_HKSCS-ExtB" panose="02020500000000000000" charset="-120"/>
              <a:cs typeface="Arial Black" panose="020B0A04020102020204" charset="0"/>
            </a:endParaRPr>
          </a:p>
          <a:p>
            <a:pPr indent="-228600">
              <a:lnSpc>
                <a:spcPct val="90000"/>
              </a:lnSpc>
              <a:spcBef>
                <a:spcPct val="0"/>
              </a:spcBef>
              <a:spcAft>
                <a:spcPts val="600"/>
              </a:spcAft>
              <a:buFont typeface="Arial" panose="020B0604020202020204" pitchFamily="34" charset="0"/>
              <a:buChar char="•"/>
            </a:pPr>
            <a:r>
              <a:rPr lang="en-US" sz="2200" b="1" dirty="0">
                <a:solidFill>
                  <a:schemeClr val="tx1"/>
                </a:solidFill>
                <a:latin typeface="Arial Black" panose="020B0A04020102020204" charset="0"/>
                <a:ea typeface="MingLiU_HKSCS-ExtB" panose="02020500000000000000" charset="-120"/>
                <a:cs typeface="Arial Black" panose="020B0A04020102020204" charset="0"/>
                <a:sym typeface="+mn-ea"/>
              </a:rPr>
              <a:t>Relevance to Olive Monies: As an international money transfer operator, compliance builds customer trust and regulators as well as supports secure cross-border remittances</a:t>
            </a:r>
            <a:endParaRPr lang="en-US" sz="2200" b="1" dirty="0">
              <a:solidFill>
                <a:schemeClr val="tx1"/>
              </a:solidFill>
              <a:latin typeface="Arial Black" panose="020B0A04020102020204" charset="0"/>
              <a:ea typeface="MingLiU_HKSCS-ExtB" panose="02020500000000000000" charset="-120"/>
              <a:cs typeface="Arial Black" panose="020B0A04020102020204" charset="0"/>
              <a:sym typeface="+mn-ea"/>
            </a:endParaRPr>
          </a:p>
        </p:txBody>
      </p:sp>
      <p:pic>
        <p:nvPicPr>
          <p:cNvPr id="5" name="Picture 4"/>
          <p:cNvPicPr>
            <a:picLocks noChangeAspect="1"/>
          </p:cNvPicPr>
          <p:nvPr/>
        </p:nvPicPr>
        <p:blipFill>
          <a:blip r:embed="rId7"/>
          <a:stretch>
            <a:fillRect/>
          </a:stretch>
        </p:blipFill>
        <p:spPr>
          <a:xfrm>
            <a:off x="11402695" y="24130"/>
            <a:ext cx="789305" cy="890270"/>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rgbClr val="92D050"/>
          </a:fgClr>
          <a:bgClr>
            <a:srgbClr val="92D050"/>
          </a:bgClr>
        </a:pattFill>
        <a:effectLst/>
      </p:bgPr>
    </p:bg>
    <p:spTree>
      <p:nvGrpSpPr>
        <p:cNvPr id="1" name=""/>
        <p:cNvGrpSpPr/>
        <p:nvPr/>
      </p:nvGrpSpPr>
      <p:grpSpPr/>
      <p:pic>
        <p:nvPicPr>
          <p:cNvPr id="8194" name="Picture 2" descr="D:\아초_C\ah\템플릿작업\템플릿_27\png\04.png"/>
          <p:cNvPicPr>
            <a:picLocks noChangeAspect="1"/>
          </p:cNvPicPr>
          <p:nvPr/>
        </p:nvPicPr>
        <p:blipFill>
          <a:blip r:embed="rId1"/>
          <a:stretch>
            <a:fillRect/>
          </a:stretch>
        </p:blipFill>
        <p:spPr>
          <a:xfrm>
            <a:off x="62230" y="16510"/>
            <a:ext cx="12130405" cy="6858000"/>
          </a:xfrm>
          <a:prstGeom prst="rect">
            <a:avLst/>
          </a:prstGeom>
          <a:noFill/>
          <a:ln w="9525">
            <a:noFill/>
          </a:ln>
        </p:spPr>
      </p:pic>
      <p:pic>
        <p:nvPicPr>
          <p:cNvPr id="8195" name="Picture 4" descr="D:\아초_C\ah\템플릿작업\템플릿_27\png\06.png"/>
          <p:cNvPicPr>
            <a:picLocks noChangeAspect="1"/>
          </p:cNvPicPr>
          <p:nvPr/>
        </p:nvPicPr>
        <p:blipFill>
          <a:blip r:embed="rId2"/>
          <a:stretch>
            <a:fillRect/>
          </a:stretch>
        </p:blipFill>
        <p:spPr>
          <a:xfrm>
            <a:off x="2927350" y="1449388"/>
            <a:ext cx="1035050" cy="1001712"/>
          </a:xfrm>
          <a:prstGeom prst="rect">
            <a:avLst/>
          </a:prstGeom>
          <a:noFill/>
          <a:ln w="9525">
            <a:noFill/>
          </a:ln>
        </p:spPr>
      </p:pic>
      <p:pic>
        <p:nvPicPr>
          <p:cNvPr id="8196" name="Picture 5" descr="D:\아초_C\ah\템플릿작업\템플릿_27\png\07.png"/>
          <p:cNvPicPr>
            <a:picLocks noChangeAspect="1"/>
          </p:cNvPicPr>
          <p:nvPr/>
        </p:nvPicPr>
        <p:blipFill>
          <a:blip r:embed="rId3"/>
          <a:stretch>
            <a:fillRect/>
          </a:stretch>
        </p:blipFill>
        <p:spPr>
          <a:xfrm>
            <a:off x="4008438" y="1412875"/>
            <a:ext cx="676275" cy="915988"/>
          </a:xfrm>
          <a:prstGeom prst="rect">
            <a:avLst/>
          </a:prstGeom>
          <a:noFill/>
          <a:ln w="9525">
            <a:noFill/>
          </a:ln>
        </p:spPr>
      </p:pic>
      <p:sp>
        <p:nvSpPr>
          <p:cNvPr id="6" name="직사각형 5"/>
          <p:cNvSpPr/>
          <p:nvPr>
            <p:custDataLst>
              <p:tags r:id="rId4"/>
            </p:custDataLst>
          </p:nvPr>
        </p:nvSpPr>
        <p:spPr>
          <a:xfrm>
            <a:off x="3952875" y="2652713"/>
            <a:ext cx="4975225" cy="39878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sz="2000" b="1" dirty="0">
                <a:solidFill>
                  <a:schemeClr val="accent1"/>
                </a:solidFill>
                <a:latin typeface="+mn-lt"/>
                <a:sym typeface="+mn-ea"/>
              </a:rPr>
              <a:t>Core principles of Data protection</a:t>
            </a:r>
            <a:r>
              <a:rPr kumimoji="0" lang="en-US" altLang="ko-KR" sz="1000" b="0" i="0" u="none" strike="noStrike" kern="1200" cap="none" spc="0" normalizeH="0" baseline="0" noProof="0" dirty="0" smtClean="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 </a:t>
            </a:r>
            <a:endParaRPr kumimoji="0" lang="en-US" altLang="ko-KR" sz="1000" b="0" i="0" u="none" strike="noStrike" kern="1200" cap="none" spc="0" normalizeH="0" baseline="0" noProof="0" dirty="0" err="1" smtClean="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p:txBody>
      </p:sp>
      <p:sp>
        <p:nvSpPr>
          <p:cNvPr id="7" name="직사각형 6"/>
          <p:cNvSpPr/>
          <p:nvPr>
            <p:custDataLst>
              <p:tags r:id="rId5"/>
            </p:custDataLst>
          </p:nvPr>
        </p:nvSpPr>
        <p:spPr>
          <a:xfrm>
            <a:off x="3419475" y="2728913"/>
            <a:ext cx="576263" cy="39878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ko-KR" sz="2000" b="1" i="0" u="none" strike="noStrike" kern="1200" cap="none" spc="0" normalizeH="0" baseline="0" noProof="0" dirty="0" smtClean="0">
                <a:ln>
                  <a:noFill/>
                </a:ln>
                <a:solidFill>
                  <a:srgbClr val="273687"/>
                </a:solidFill>
                <a:effectLst>
                  <a:outerShdw blurRad="38100" dist="38100" dir="2700000" algn="tl">
                    <a:srgbClr val="000000">
                      <a:alpha val="43137"/>
                    </a:srgbClr>
                  </a:outerShdw>
                </a:effectLst>
                <a:uLnTx/>
                <a:uFillTx/>
                <a:latin typeface="Arial" panose="020B0604020202020204" pitchFamily="34" charset="0"/>
                <a:ea typeface="Malgun Gothic" panose="020B0503020000020004" charset="-127"/>
                <a:cs typeface="Arial" panose="020B0604020202020204" pitchFamily="34" charset="0"/>
              </a:rPr>
              <a:t>01</a:t>
            </a:r>
            <a:endParaRPr kumimoji="0" lang="ko-KR" altLang="en-US" sz="2000" b="0" i="0" u="none" strike="noStrike" kern="1200" cap="none" spc="0" normalizeH="0" baseline="0" noProof="0" dirty="0">
              <a:ln>
                <a:noFill/>
              </a:ln>
              <a:solidFill>
                <a:srgbClr val="273687"/>
              </a:solidFill>
              <a:effectLst>
                <a:outerShdw blurRad="38100" dist="38100" dir="2700000" algn="tl">
                  <a:srgbClr val="000000">
                    <a:alpha val="43137"/>
                  </a:srgbClr>
                </a:outerShdw>
              </a:effectLst>
              <a:uLnTx/>
              <a:uFillTx/>
              <a:latin typeface="+mn-lt"/>
              <a:ea typeface="+mn-ea"/>
              <a:cs typeface="+mn-cs"/>
            </a:endParaRPr>
          </a:p>
        </p:txBody>
      </p:sp>
      <p:cxnSp>
        <p:nvCxnSpPr>
          <p:cNvPr id="8" name="직선 연결선 7"/>
          <p:cNvCxnSpPr/>
          <p:nvPr>
            <p:custDataLst>
              <p:tags r:id="rId6"/>
            </p:custDataLst>
          </p:nvPr>
        </p:nvCxnSpPr>
        <p:spPr>
          <a:xfrm>
            <a:off x="3922713" y="2737803"/>
            <a:ext cx="0" cy="37623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직사각형 8"/>
          <p:cNvSpPr/>
          <p:nvPr>
            <p:custDataLst>
              <p:tags r:id="rId7"/>
            </p:custDataLst>
          </p:nvPr>
        </p:nvSpPr>
        <p:spPr>
          <a:xfrm>
            <a:off x="3419475" y="3511550"/>
            <a:ext cx="576263" cy="39878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ko-KR" sz="2000" b="1" i="0" u="none" strike="noStrike" kern="1200" cap="none" spc="0" normalizeH="0" baseline="0" noProof="0" dirty="0" smtClean="0">
                <a:ln>
                  <a:noFill/>
                </a:ln>
                <a:solidFill>
                  <a:srgbClr val="22C4AA"/>
                </a:solidFill>
                <a:effectLst>
                  <a:outerShdw blurRad="38100" dist="38100" dir="2700000" algn="tl">
                    <a:srgbClr val="000000">
                      <a:alpha val="43137"/>
                    </a:srgbClr>
                  </a:outerShdw>
                </a:effectLst>
                <a:uLnTx/>
                <a:uFillTx/>
                <a:latin typeface="Arial" panose="020B0604020202020204" pitchFamily="34" charset="0"/>
                <a:ea typeface="Malgun Gothic" panose="020B0503020000020004" charset="-127"/>
                <a:cs typeface="Arial" panose="020B0604020202020204" pitchFamily="34" charset="0"/>
              </a:rPr>
              <a:t>02</a:t>
            </a:r>
            <a:endParaRPr kumimoji="0" lang="ko-KR" altLang="en-US" sz="2000" b="0" i="0" u="none" strike="noStrike" kern="1200" cap="none" spc="0" normalizeH="0" baseline="0" noProof="0" dirty="0">
              <a:ln>
                <a:noFill/>
              </a:ln>
              <a:solidFill>
                <a:srgbClr val="22C4AA"/>
              </a:solidFill>
              <a:effectLst>
                <a:outerShdw blurRad="38100" dist="38100" dir="2700000" algn="tl">
                  <a:srgbClr val="000000">
                    <a:alpha val="43137"/>
                  </a:srgbClr>
                </a:outerShdw>
              </a:effectLst>
              <a:uLnTx/>
              <a:uFillTx/>
              <a:latin typeface="+mn-lt"/>
              <a:ea typeface="+mn-ea"/>
              <a:cs typeface="+mn-cs"/>
            </a:endParaRPr>
          </a:p>
        </p:txBody>
      </p:sp>
      <p:cxnSp>
        <p:nvCxnSpPr>
          <p:cNvPr id="10" name="직선 연결선 9"/>
          <p:cNvCxnSpPr/>
          <p:nvPr>
            <p:custDataLst>
              <p:tags r:id="rId8"/>
            </p:custDataLst>
          </p:nvPr>
        </p:nvCxnSpPr>
        <p:spPr>
          <a:xfrm>
            <a:off x="3952558" y="3548063"/>
            <a:ext cx="0" cy="37623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직사각형 10"/>
          <p:cNvSpPr/>
          <p:nvPr>
            <p:custDataLst>
              <p:tags r:id="rId9"/>
            </p:custDataLst>
          </p:nvPr>
        </p:nvSpPr>
        <p:spPr>
          <a:xfrm>
            <a:off x="4008755" y="3465195"/>
            <a:ext cx="5344795" cy="39878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sz="2000" b="1" dirty="0">
                <a:solidFill>
                  <a:schemeClr val="accent1"/>
                </a:solidFill>
                <a:sym typeface="+mn-ea"/>
              </a:rPr>
              <a:t>Personal data and what con</a:t>
            </a:r>
            <a:r>
              <a:rPr lang="en-US" sz="2000" b="1" dirty="0">
                <a:solidFill>
                  <a:schemeClr val="accent1"/>
                </a:solidFill>
                <a:sym typeface="+mn-ea"/>
              </a:rPr>
              <a:t>stitutes personal </a:t>
            </a:r>
            <a:endParaRPr kumimoji="0" lang="en-US" altLang="ko-KR" sz="2000" b="0" i="0" u="none" strike="noStrike" kern="1200" cap="none" spc="0" normalizeH="0" baseline="0" noProof="0" dirty="0" err="1" smtClean="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p:txBody>
      </p:sp>
      <p:sp>
        <p:nvSpPr>
          <p:cNvPr id="12" name="직사각형 11"/>
          <p:cNvSpPr/>
          <p:nvPr>
            <p:custDataLst>
              <p:tags r:id="rId10"/>
            </p:custDataLst>
          </p:nvPr>
        </p:nvSpPr>
        <p:spPr>
          <a:xfrm>
            <a:off x="3419475" y="4238625"/>
            <a:ext cx="576263" cy="39878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ko-KR" sz="2000" b="1" i="0" u="none" strike="noStrike" kern="1200" cap="none" spc="0" normalizeH="0" baseline="0" noProof="0" dirty="0" smtClean="0">
                <a:ln>
                  <a:noFill/>
                </a:ln>
                <a:solidFill>
                  <a:srgbClr val="5E81E4"/>
                </a:solidFill>
                <a:effectLst>
                  <a:outerShdw blurRad="38100" dist="38100" dir="2700000" algn="tl">
                    <a:srgbClr val="000000">
                      <a:alpha val="43137"/>
                    </a:srgbClr>
                  </a:outerShdw>
                </a:effectLst>
                <a:uLnTx/>
                <a:uFillTx/>
                <a:latin typeface="Arial" panose="020B0604020202020204" pitchFamily="34" charset="0"/>
                <a:ea typeface="Malgun Gothic" panose="020B0503020000020004" charset="-127"/>
                <a:cs typeface="Arial" panose="020B0604020202020204" pitchFamily="34" charset="0"/>
              </a:rPr>
              <a:t>03</a:t>
            </a:r>
            <a:endParaRPr kumimoji="0" lang="ko-KR" altLang="en-US" sz="2000" b="0" i="0" u="none" strike="noStrike" kern="1200" cap="none" spc="0" normalizeH="0" baseline="0" noProof="0" dirty="0">
              <a:ln>
                <a:noFill/>
              </a:ln>
              <a:solidFill>
                <a:srgbClr val="5E81E4"/>
              </a:solidFill>
              <a:effectLst>
                <a:outerShdw blurRad="38100" dist="38100" dir="2700000" algn="tl">
                  <a:srgbClr val="000000">
                    <a:alpha val="43137"/>
                  </a:srgbClr>
                </a:outerShdw>
              </a:effectLst>
              <a:uLnTx/>
              <a:uFillTx/>
              <a:latin typeface="+mn-lt"/>
              <a:ea typeface="+mn-ea"/>
              <a:cs typeface="+mn-cs"/>
            </a:endParaRPr>
          </a:p>
        </p:txBody>
      </p:sp>
      <p:sp>
        <p:nvSpPr>
          <p:cNvPr id="13" name="직사각형 12"/>
          <p:cNvSpPr/>
          <p:nvPr>
            <p:custDataLst>
              <p:tags r:id="rId11"/>
            </p:custDataLst>
          </p:nvPr>
        </p:nvSpPr>
        <p:spPr>
          <a:xfrm>
            <a:off x="3952875" y="4162425"/>
            <a:ext cx="5184140" cy="39878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sz="2000" b="1" dirty="0">
                <a:solidFill>
                  <a:schemeClr val="accent1"/>
                </a:solidFill>
                <a:sym typeface="+mn-ea"/>
              </a:rPr>
              <a:t>data subject rights, data breach and reporting</a:t>
            </a:r>
            <a:endParaRPr kumimoji="0" lang="en-US" altLang="ko-KR" sz="2000" b="0" i="0" u="none" strike="noStrike" kern="1200" cap="none" spc="0" normalizeH="0" baseline="0" noProof="0" dirty="0" err="1" smtClean="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p:txBody>
      </p:sp>
      <p:sp>
        <p:nvSpPr>
          <p:cNvPr id="14" name="직사각형 13"/>
          <p:cNvSpPr/>
          <p:nvPr>
            <p:custDataLst>
              <p:tags r:id="rId12"/>
            </p:custDataLst>
          </p:nvPr>
        </p:nvSpPr>
        <p:spPr>
          <a:xfrm>
            <a:off x="3419475" y="5021263"/>
            <a:ext cx="576263" cy="39878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ko-KR" sz="2000" b="1" i="0" u="none" strike="noStrike" kern="1200" cap="none" spc="0" normalizeH="0" baseline="0" noProof="0" dirty="0" smtClean="0">
                <a:ln>
                  <a:noFill/>
                </a:ln>
                <a:solidFill>
                  <a:srgbClr val="324FC8"/>
                </a:solidFill>
                <a:effectLst>
                  <a:outerShdw blurRad="38100" dist="38100" dir="2700000" algn="tl">
                    <a:srgbClr val="000000">
                      <a:alpha val="43137"/>
                    </a:srgbClr>
                  </a:outerShdw>
                </a:effectLst>
                <a:uLnTx/>
                <a:uFillTx/>
                <a:latin typeface="Arial" panose="020B0604020202020204" pitchFamily="34" charset="0"/>
                <a:ea typeface="Malgun Gothic" panose="020B0503020000020004" charset="-127"/>
                <a:cs typeface="Arial" panose="020B0604020202020204" pitchFamily="34" charset="0"/>
              </a:rPr>
              <a:t>04</a:t>
            </a:r>
            <a:endParaRPr kumimoji="0" lang="ko-KR" altLang="en-US" sz="2000" b="0" i="0" u="none" strike="noStrike" kern="1200" cap="none" spc="0" normalizeH="0" baseline="0" noProof="0" dirty="0">
              <a:ln>
                <a:noFill/>
              </a:ln>
              <a:solidFill>
                <a:srgbClr val="324FC8"/>
              </a:solidFill>
              <a:effectLst>
                <a:outerShdw blurRad="38100" dist="38100" dir="2700000" algn="tl">
                  <a:srgbClr val="000000">
                    <a:alpha val="43137"/>
                  </a:srgbClr>
                </a:outerShdw>
              </a:effectLst>
              <a:uLnTx/>
              <a:uFillTx/>
              <a:latin typeface="+mn-lt"/>
              <a:ea typeface="+mn-ea"/>
              <a:cs typeface="+mn-cs"/>
            </a:endParaRPr>
          </a:p>
        </p:txBody>
      </p:sp>
      <p:cxnSp>
        <p:nvCxnSpPr>
          <p:cNvPr id="15" name="직선 연결선 14"/>
          <p:cNvCxnSpPr/>
          <p:nvPr>
            <p:custDataLst>
              <p:tags r:id="rId13"/>
            </p:custDataLst>
          </p:nvPr>
        </p:nvCxnSpPr>
        <p:spPr>
          <a:xfrm>
            <a:off x="3899853" y="5010785"/>
            <a:ext cx="0" cy="37623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직사각형 15"/>
          <p:cNvSpPr/>
          <p:nvPr>
            <p:custDataLst>
              <p:tags r:id="rId14"/>
            </p:custDataLst>
          </p:nvPr>
        </p:nvSpPr>
        <p:spPr>
          <a:xfrm>
            <a:off x="4043680" y="4982845"/>
            <a:ext cx="4975225" cy="39878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sz="2000" b="1" dirty="0">
                <a:solidFill>
                  <a:schemeClr val="accent1"/>
                </a:solidFill>
                <a:sym typeface="+mn-ea"/>
              </a:rPr>
              <a:t>Legal bases for processing Personal data</a:t>
            </a:r>
            <a:endParaRPr kumimoji="0" lang="en-US" altLang="ko-KR" sz="2000" b="0" i="0" u="none" strike="noStrike" kern="1200" cap="none" spc="0" normalizeH="0" baseline="0" noProof="0" dirty="0" err="1" smtClean="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p:txBody>
      </p:sp>
      <p:sp>
        <p:nvSpPr>
          <p:cNvPr id="17" name="직사각형 16"/>
          <p:cNvSpPr/>
          <p:nvPr>
            <p:custDataLst>
              <p:tags r:id="rId15"/>
            </p:custDataLst>
          </p:nvPr>
        </p:nvSpPr>
        <p:spPr>
          <a:xfrm>
            <a:off x="3419475" y="5761038"/>
            <a:ext cx="576263" cy="398780"/>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kumimoji="0" lang="en-US" altLang="ko-KR" sz="2000" b="1" i="0" u="none" strike="noStrike" kern="1200" cap="none" spc="0" normalizeH="0" baseline="0" noProof="0" dirty="0" smtClean="0">
                <a:ln>
                  <a:noFill/>
                </a:ln>
                <a:solidFill>
                  <a:srgbClr val="5647CC"/>
                </a:solidFill>
                <a:effectLst>
                  <a:outerShdw blurRad="38100" dist="38100" dir="2700000" algn="tl">
                    <a:srgbClr val="000000">
                      <a:alpha val="43137"/>
                    </a:srgbClr>
                  </a:outerShdw>
                </a:effectLst>
                <a:uLnTx/>
                <a:uFillTx/>
                <a:latin typeface="Arial" panose="020B0604020202020204" pitchFamily="34" charset="0"/>
                <a:ea typeface="Malgun Gothic" panose="020B0503020000020004" charset="-127"/>
                <a:cs typeface="Arial" panose="020B0604020202020204" pitchFamily="34" charset="0"/>
              </a:rPr>
              <a:t>05</a:t>
            </a:r>
            <a:endParaRPr kumimoji="0" lang="ko-KR" altLang="en-US" sz="2000" b="0" i="0" u="none" strike="noStrike" kern="1200" cap="none" spc="0" normalizeH="0" baseline="0" noProof="0" dirty="0">
              <a:ln>
                <a:noFill/>
              </a:ln>
              <a:solidFill>
                <a:srgbClr val="5647CC"/>
              </a:solidFill>
              <a:effectLst>
                <a:outerShdw blurRad="38100" dist="38100" dir="2700000" algn="tl">
                  <a:srgbClr val="000000">
                    <a:alpha val="43137"/>
                  </a:srgbClr>
                </a:outerShdw>
              </a:effectLst>
              <a:uLnTx/>
              <a:uFillTx/>
              <a:latin typeface="+mn-lt"/>
              <a:ea typeface="+mn-ea"/>
              <a:cs typeface="+mn-cs"/>
            </a:endParaRPr>
          </a:p>
        </p:txBody>
      </p:sp>
      <p:cxnSp>
        <p:nvCxnSpPr>
          <p:cNvPr id="18" name="직선 연결선 17"/>
          <p:cNvCxnSpPr/>
          <p:nvPr>
            <p:custDataLst>
              <p:tags r:id="rId16"/>
            </p:custDataLst>
          </p:nvPr>
        </p:nvCxnSpPr>
        <p:spPr>
          <a:xfrm>
            <a:off x="3935413" y="5877560"/>
            <a:ext cx="0" cy="37623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직사각형 18"/>
          <p:cNvSpPr/>
          <p:nvPr>
            <p:custDataLst>
              <p:tags r:id="rId17"/>
            </p:custDataLst>
          </p:nvPr>
        </p:nvSpPr>
        <p:spPr>
          <a:xfrm>
            <a:off x="4008120" y="5802630"/>
            <a:ext cx="6748780" cy="553085"/>
          </a:xfrm>
          <a:prstGeom prst="rect">
            <a:avLst/>
          </a:prstGeom>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sz="2000" b="1" dirty="0">
                <a:solidFill>
                  <a:schemeClr val="accent1"/>
                </a:solidFill>
                <a:sym typeface="+mn-ea"/>
              </a:rPr>
              <a:t>Data controller, data processor and employees responsibilities </a:t>
            </a:r>
            <a:endParaRPr lang="en-US" sz="1000"/>
          </a:p>
          <a:p>
            <a:pPr marL="0" marR="0" lvl="0" indent="0" algn="l" defTabSz="914400" rtl="0" eaLnBrk="1" fontAlgn="auto" latinLnBrk="1" hangingPunct="1">
              <a:lnSpc>
                <a:spcPct val="100000"/>
              </a:lnSpc>
              <a:spcBef>
                <a:spcPts val="0"/>
              </a:spcBef>
              <a:spcAft>
                <a:spcPts val="0"/>
              </a:spcAft>
              <a:buClrTx/>
              <a:buSzTx/>
              <a:buFontTx/>
              <a:buNone/>
              <a:defRPr/>
            </a:pPr>
            <a:endParaRPr kumimoji="0" lang="en-US" altLang="ko-KR" sz="1000" b="0" i="0" u="none" strike="noStrike" kern="1200" cap="none" spc="0" normalizeH="0" baseline="0" noProof="0" dirty="0" err="1" smtClean="0">
              <a:ln>
                <a:noFill/>
              </a:ln>
              <a:solidFill>
                <a:schemeClr val="accent1">
                  <a:lumMod val="50000"/>
                </a:schemeClr>
              </a:solidFill>
              <a:effectLst/>
              <a:uLnTx/>
              <a:uFillTx/>
              <a:latin typeface="Arial" panose="020B0604020202020204" pitchFamily="34" charset="0"/>
              <a:ea typeface="+mn-ea"/>
              <a:cs typeface="Arial" panose="020B0604020202020204" pitchFamily="34" charset="0"/>
            </a:endParaRPr>
          </a:p>
        </p:txBody>
      </p:sp>
      <p:cxnSp>
        <p:nvCxnSpPr>
          <p:cNvPr id="26" name="직선 연결선 25"/>
          <p:cNvCxnSpPr/>
          <p:nvPr>
            <p:custDataLst>
              <p:tags r:id="rId18"/>
            </p:custDataLst>
          </p:nvPr>
        </p:nvCxnSpPr>
        <p:spPr>
          <a:xfrm>
            <a:off x="3899853" y="4277360"/>
            <a:ext cx="0" cy="37623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213" name="직사각형 24"/>
          <p:cNvSpPr/>
          <p:nvPr/>
        </p:nvSpPr>
        <p:spPr>
          <a:xfrm>
            <a:off x="62230" y="22860"/>
            <a:ext cx="11160760" cy="989965"/>
          </a:xfrm>
          <a:prstGeom prst="rect">
            <a:avLst/>
          </a:prstGeom>
          <a:noFill/>
          <a:ln w="9525">
            <a:noFill/>
          </a:ln>
        </p:spPr>
        <p:txBody>
          <a:bodyPr wrap="square">
            <a:noAutofit/>
          </a:bodyPr>
          <a:p>
            <a:pPr algn="l"/>
            <a:r>
              <a:rPr lang="en-US" sz="2000" b="1" dirty="0">
                <a:solidFill>
                  <a:srgbClr val="C00000"/>
                </a:solidFill>
                <a:sym typeface="+mn-ea"/>
              </a:rPr>
              <a:t>                  </a:t>
            </a:r>
            <a:r>
              <a:rPr lang="en-US" sz="2800" b="1" dirty="0">
                <a:solidFill>
                  <a:srgbClr val="C00000"/>
                </a:solidFill>
                <a:sym typeface="+mn-ea"/>
              </a:rPr>
              <a:t>GDPR AND NDPR REGULATION AWARENESS TRAINING OBJECTIVES</a:t>
            </a:r>
            <a:endParaRPr lang="en-US" altLang="en-US" sz="2800" b="1" dirty="0">
              <a:solidFill>
                <a:srgbClr val="C00000"/>
              </a:solidFill>
              <a:latin typeface="Arial" panose="020B0604020202020204" pitchFamily="34" charset="0"/>
              <a:ea typeface="HY견고딕" pitchFamily="18" charset="-127"/>
              <a:sym typeface="+mn-ea"/>
            </a:endParaRPr>
          </a:p>
        </p:txBody>
      </p:sp>
      <p:pic>
        <p:nvPicPr>
          <p:cNvPr id="8214" name="Picture 3" descr="D:\아초_C\ah\템플릿작업\템플릿_27\png\05.png"/>
          <p:cNvPicPr>
            <a:picLocks noChangeAspect="1"/>
          </p:cNvPicPr>
          <p:nvPr/>
        </p:nvPicPr>
        <p:blipFill>
          <a:blip r:embed="rId19"/>
          <a:stretch>
            <a:fillRect/>
          </a:stretch>
        </p:blipFill>
        <p:spPr>
          <a:xfrm>
            <a:off x="2171700" y="765175"/>
            <a:ext cx="3678238" cy="1263650"/>
          </a:xfrm>
          <a:prstGeom prst="rect">
            <a:avLst/>
          </a:prstGeom>
          <a:noFill/>
          <a:ln w="9525">
            <a:noFill/>
          </a:ln>
        </p:spPr>
      </p:pic>
      <p:pic>
        <p:nvPicPr>
          <p:cNvPr id="3" name="Picture 2"/>
          <p:cNvPicPr>
            <a:picLocks noChangeAspect="1"/>
          </p:cNvPicPr>
          <p:nvPr/>
        </p:nvPicPr>
        <p:blipFill>
          <a:blip r:embed="rId20"/>
          <a:stretch>
            <a:fillRect/>
          </a:stretch>
        </p:blipFill>
        <p:spPr>
          <a:xfrm>
            <a:off x="11402695" y="24130"/>
            <a:ext cx="789305" cy="8902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pattFill prst="wdUpDiag">
          <a:fgClr>
            <a:schemeClr val="accent3">
              <a:lumMod val="60000"/>
              <a:lumOff val="40000"/>
            </a:schemeClr>
          </a:fgClr>
          <a:bgClr>
            <a:schemeClr val="bg1"/>
          </a:bgClr>
        </a:pattFill>
        <a:effectLst/>
      </p:bgPr>
    </p:bg>
    <p:spTree>
      <p:nvGrpSpPr>
        <p:cNvPr id="1" name=""/>
        <p:cNvGrpSpPr/>
        <p:nvPr/>
      </p:nvGrpSpPr>
      <p:grpSpPr/>
      <p:sp>
        <p:nvSpPr>
          <p:cNvPr id="3" name="Text Box 2"/>
          <p:cNvSpPr txBox="1"/>
          <p:nvPr/>
        </p:nvSpPr>
        <p:spPr>
          <a:xfrm>
            <a:off x="7687310" y="542290"/>
            <a:ext cx="4504690" cy="2886710"/>
          </a:xfrm>
          <a:prstGeom prst="rect">
            <a:avLst/>
          </a:prstGeom>
          <a:noFill/>
        </p:spPr>
        <p:txBody>
          <a:bodyPr wrap="square" rtlCol="0">
            <a:noAutofit/>
          </a:bodyPr>
          <a:p>
            <a:r>
              <a:rPr lang="en-US" altLang="en-US" sz="3600" i="1">
                <a:sym typeface="+mn-ea"/>
              </a:rPr>
              <a:t>Personal Data is any information that relates to an identified or identifiable individual, either directly (e.g., name, ID number) or indirectly (e.g., location data, online identifier).</a:t>
            </a:r>
            <a:endParaRPr lang="en-US" sz="3600" i="1"/>
          </a:p>
        </p:txBody>
      </p:sp>
      <p:sp>
        <p:nvSpPr>
          <p:cNvPr id="6" name="Text Box 5"/>
          <p:cNvSpPr txBox="1"/>
          <p:nvPr/>
        </p:nvSpPr>
        <p:spPr>
          <a:xfrm>
            <a:off x="885825" y="0"/>
            <a:ext cx="5953760" cy="441325"/>
          </a:xfrm>
          <a:prstGeom prst="rect">
            <a:avLst/>
          </a:prstGeom>
          <a:noFill/>
        </p:spPr>
        <p:txBody>
          <a:bodyPr wrap="square" rtlCol="0">
            <a:noAutofit/>
          </a:bodyPr>
          <a:p>
            <a:r>
              <a:rPr lang="en-US" sz="3200">
                <a:latin typeface="MS PGothic" panose="020B0600070205080204" charset="-128"/>
                <a:ea typeface="MS PGothic" panose="020B0600070205080204" charset="-128"/>
              </a:rPr>
              <a:t>           What is Personal Data? </a:t>
            </a:r>
            <a:endParaRPr lang="en-US" sz="3200">
              <a:latin typeface="MS PGothic" panose="020B0600070205080204" charset="-128"/>
              <a:ea typeface="MS PGothic" panose="020B0600070205080204" charset="-128"/>
            </a:endParaRPr>
          </a:p>
        </p:txBody>
      </p:sp>
      <p:pic>
        <p:nvPicPr>
          <p:cNvPr id="9" name="Picture 8"/>
          <p:cNvPicPr preferRelativeResize="0">
            <a:picLocks noChangeAspect="1"/>
          </p:cNvPicPr>
          <p:nvPr/>
        </p:nvPicPr>
        <p:blipFill>
          <a:blip r:embed="rId1"/>
          <a:stretch>
            <a:fillRect/>
          </a:stretch>
        </p:blipFill>
        <p:spPr>
          <a:xfrm>
            <a:off x="0" y="541655"/>
            <a:ext cx="7687945" cy="6315710"/>
          </a:xfrm>
          <a:prstGeom prst="rect">
            <a:avLst/>
          </a:prstGeom>
          <a:pattFill prst="trellis">
            <a:fgClr>
              <a:schemeClr val="accent3"/>
            </a:fgClr>
            <a:bgClr>
              <a:srgbClr val="92D050"/>
            </a:bgClr>
          </a:pattFill>
          <a:ln>
            <a:noFill/>
            <a:miter lim="800000"/>
            <a:headEnd/>
            <a:tailEnd/>
          </a:ln>
        </p:spPr>
      </p:pic>
      <p:pic>
        <p:nvPicPr>
          <p:cNvPr id="10" name="Picture 9"/>
          <p:cNvPicPr>
            <a:picLocks noChangeAspect="1"/>
          </p:cNvPicPr>
          <p:nvPr/>
        </p:nvPicPr>
        <p:blipFill>
          <a:blip r:embed="rId2"/>
          <a:stretch>
            <a:fillRect/>
          </a:stretch>
        </p:blipFill>
        <p:spPr>
          <a:xfrm>
            <a:off x="11562080" y="24130"/>
            <a:ext cx="629920" cy="7105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548130" y="-128905"/>
            <a:ext cx="13740130" cy="6986905"/>
          </a:xfrm>
          <a:prstGeom prst="rect">
            <a:avLst/>
          </a:prstGeom>
        </p:spPr>
      </p:pic>
      <p:pic>
        <p:nvPicPr>
          <p:cNvPr id="3" name="Picture 2"/>
          <p:cNvPicPr>
            <a:picLocks noChangeAspect="1"/>
          </p:cNvPicPr>
          <p:nvPr/>
        </p:nvPicPr>
        <p:blipFill>
          <a:blip r:embed="rId2"/>
          <a:stretch>
            <a:fillRect/>
          </a:stretch>
        </p:blipFill>
        <p:spPr>
          <a:xfrm>
            <a:off x="11402630" y="24125"/>
            <a:ext cx="704801" cy="890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p:cNvPicPr/>
          <p:nvPr/>
        </p:nvPicPr>
        <p:blipFill>
          <a:blip r:embed="rId1"/>
          <a:stretch>
            <a:fillRect/>
          </a:stretch>
        </p:blipFill>
        <p:spPr>
          <a:xfrm>
            <a:off x="-2324100" y="-6000750"/>
            <a:ext cx="16840200" cy="18573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635" y="24130"/>
            <a:ext cx="12192635" cy="6856730"/>
          </a:xfrm>
          <a:prstGeom prst="rect">
            <a:avLst/>
          </a:prstGeom>
        </p:spPr>
      </p:pic>
      <p:pic>
        <p:nvPicPr>
          <p:cNvPr id="7" name="Picture 6"/>
          <p:cNvPicPr>
            <a:picLocks noChangeAspect="1"/>
          </p:cNvPicPr>
          <p:nvPr/>
        </p:nvPicPr>
        <p:blipFill>
          <a:blip r:embed="rId2"/>
          <a:stretch>
            <a:fillRect/>
          </a:stretch>
        </p:blipFill>
        <p:spPr>
          <a:xfrm>
            <a:off x="11446510" y="24130"/>
            <a:ext cx="746125" cy="704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635" y="14605"/>
            <a:ext cx="12191365" cy="6769100"/>
          </a:xfrm>
          <a:prstGeom prst="rect">
            <a:avLst/>
          </a:prstGeom>
        </p:spPr>
      </p:pic>
      <p:pic>
        <p:nvPicPr>
          <p:cNvPr id="7" name="Picture 6"/>
          <p:cNvPicPr>
            <a:picLocks noChangeAspect="1"/>
          </p:cNvPicPr>
          <p:nvPr/>
        </p:nvPicPr>
        <p:blipFill>
          <a:blip r:embed="rId2"/>
          <a:stretch>
            <a:fillRect/>
          </a:stretch>
        </p:blipFill>
        <p:spPr>
          <a:xfrm>
            <a:off x="11446510" y="24130"/>
            <a:ext cx="746125" cy="704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p:pic>
        <p:nvPicPr>
          <p:cNvPr id="8" name="Picture 7"/>
          <p:cNvPicPr>
            <a:picLocks noChangeAspect="1"/>
          </p:cNvPicPr>
          <p:nvPr/>
        </p:nvPicPr>
        <p:blipFill>
          <a:blip r:embed="rId1"/>
          <a:stretch>
            <a:fillRect/>
          </a:stretch>
        </p:blipFill>
        <p:spPr>
          <a:xfrm>
            <a:off x="11446510" y="24130"/>
            <a:ext cx="746125" cy="704850"/>
          </a:xfrm>
          <a:prstGeom prst="rect">
            <a:avLst/>
          </a:prstGeom>
        </p:spPr>
      </p:pic>
      <p:pic>
        <p:nvPicPr>
          <p:cNvPr id="3" name="Picture 2"/>
          <p:cNvPicPr>
            <a:picLocks noChangeAspect="1"/>
          </p:cNvPicPr>
          <p:nvPr/>
        </p:nvPicPr>
        <p:blipFill>
          <a:blip r:embed="rId2"/>
          <a:stretch>
            <a:fillRect/>
          </a:stretch>
        </p:blipFill>
        <p:spPr>
          <a:xfrm>
            <a:off x="243205" y="1864360"/>
            <a:ext cx="6934200" cy="3724275"/>
          </a:xfrm>
          <a:prstGeom prst="rect">
            <a:avLst/>
          </a:prstGeom>
        </p:spPr>
      </p:pic>
      <p:pic>
        <p:nvPicPr>
          <p:cNvPr id="2" name="Picture 1"/>
          <p:cNvPicPr preferRelativeResize="0">
            <a:picLocks noChangeAspect="1"/>
          </p:cNvPicPr>
          <p:nvPr/>
        </p:nvPicPr>
        <p:blipFill>
          <a:blip r:embed="rId2"/>
          <a:stretch>
            <a:fillRect/>
          </a:stretch>
        </p:blipFill>
        <p:spPr>
          <a:xfrm>
            <a:off x="-82550" y="1864360"/>
            <a:ext cx="12192635" cy="4993640"/>
          </a:xfrm>
          <a:prstGeom prst="rect">
            <a:avLst/>
          </a:prstGeom>
          <a:solidFill>
            <a:schemeClr val="accent4">
              <a:lumMod val="40000"/>
              <a:lumOff val="60000"/>
            </a:schemeClr>
          </a:solidFill>
        </p:spPr>
      </p:pic>
      <p:sp>
        <p:nvSpPr>
          <p:cNvPr id="6" name="Text Box 5"/>
          <p:cNvSpPr txBox="1"/>
          <p:nvPr/>
        </p:nvSpPr>
        <p:spPr>
          <a:xfrm>
            <a:off x="901700" y="635"/>
            <a:ext cx="4064000" cy="2423795"/>
          </a:xfrm>
          <a:prstGeom prst="rect">
            <a:avLst/>
          </a:prstGeom>
          <a:noFill/>
        </p:spPr>
        <p:txBody>
          <a:bodyPr wrap="square" rtlCol="0">
            <a:noAutofit/>
          </a:bodyPr>
          <a:p>
            <a:r>
              <a:rPr lang="en-US" altLang="en-US" b="1">
                <a:solidFill>
                  <a:srgbClr val="FF0000"/>
                </a:solidFill>
                <a:sym typeface="+mn-ea"/>
              </a:rPr>
              <a:t>A data breach occurs when sensitive, confidential, or protected information is accessed, disclosed, or used without authorization.</a:t>
            </a:r>
            <a:endParaRPr lang="en-US" altLang="en-US" b="1">
              <a:solidFill>
                <a:srgbClr val="FF0000"/>
              </a:solidFill>
            </a:endParaRPr>
          </a:p>
          <a:p>
            <a:endParaRPr lang="en-US"/>
          </a:p>
        </p:txBody>
      </p:sp>
      <p:sp>
        <p:nvSpPr>
          <p:cNvPr id="7" name="Text Box 6"/>
          <p:cNvSpPr txBox="1"/>
          <p:nvPr/>
        </p:nvSpPr>
        <p:spPr>
          <a:xfrm>
            <a:off x="7005320" y="133350"/>
            <a:ext cx="5484495" cy="3926840"/>
          </a:xfrm>
          <a:prstGeom prst="rect">
            <a:avLst/>
          </a:prstGeom>
          <a:noFill/>
        </p:spPr>
        <p:txBody>
          <a:bodyPr wrap="square" rtlCol="0">
            <a:noAutofit/>
          </a:bodyPr>
          <a:p>
            <a:r>
              <a:rPr lang="en-US" altLang="en-US" b="1">
                <a:solidFill>
                  <a:srgbClr val="FF0000"/>
                </a:solidFill>
                <a:sym typeface="+mn-ea"/>
              </a:rPr>
              <a:t>Examples:</a:t>
            </a:r>
            <a:endParaRPr lang="en-US" altLang="en-US" b="1">
              <a:solidFill>
                <a:srgbClr val="FF0000"/>
              </a:solidFill>
            </a:endParaRPr>
          </a:p>
          <a:p>
            <a:r>
              <a:rPr lang="en-US" altLang="en-US" b="1">
                <a:solidFill>
                  <a:srgbClr val="FF0000"/>
                </a:solidFill>
                <a:sym typeface="+mn-ea"/>
              </a:rPr>
              <a:t>An employee accidentally emails customer banking details to the wrong recipient.</a:t>
            </a:r>
            <a:endParaRPr lang="en-US" altLang="en-US" b="1">
              <a:solidFill>
                <a:srgbClr val="FF0000"/>
              </a:solidFill>
            </a:endParaRPr>
          </a:p>
          <a:p>
            <a:endParaRPr lang="en-US" altLang="en-US" b="1">
              <a:solidFill>
                <a:srgbClr val="FF0000"/>
              </a:solidFill>
            </a:endParaRPr>
          </a:p>
          <a:p>
            <a:r>
              <a:rPr lang="en-US" altLang="en-US" b="1">
                <a:solidFill>
                  <a:srgbClr val="FF0000"/>
                </a:solidFill>
                <a:sym typeface="+mn-ea"/>
              </a:rPr>
              <a:t>Hackers gain unauthorized access to a company’s database and steal customer personal information.</a:t>
            </a:r>
            <a:endParaRPr lang="en-US" altLang="en-US" b="1">
              <a:solidFill>
                <a:srgbClr val="FF0000"/>
              </a:solidFill>
            </a:endParaRPr>
          </a:p>
          <a:p>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3.0"/>
  <p:tag name="KSO_WM_BEAUTIFY_FLAG" val="#wm#"/>
</p:tagLst>
</file>

<file path=ppt/tags/tag100.xml><?xml version="1.0" encoding="utf-8"?>
<p:tagLst xmlns:p="http://schemas.openxmlformats.org/presentationml/2006/main">
  <p:tag name="KSO_WM_UNIT_ISNUMDGMTITLE" val="0"/>
  <p:tag name="KSO_WM_UNIT_SUBTYPE" val="b"/>
  <p:tag name="KSO_WM_UNIT_PRESET_TEXT" val="署名"/>
  <p:tag name="KSO_WM_UNIT_NOCLEAR" val="0"/>
  <p:tag name="KSO_WM_UNIT_VALUE" val="13"/>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Lst>
</file>

<file path=ppt/tags/tag10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 name="KSO_WM_BEAUTIFY_FLAG" val="#wm#"/>
</p:tagLst>
</file>

<file path=ppt/tags/tag10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Lst>
</file>

<file path=ppt/tags/tag10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0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0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06.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_0*a*1"/>
  <p:tag name="KSO_WM_UNIT_LAYERLEVEL" val="1"/>
  <p:tag name="KSO_WM_TAG_VERSION" val="1.0"/>
  <p:tag name="KSO_WM_BEAUTIFY_FLAG" val="#wm#"/>
  <p:tag name="KSO_WM_TEMPLATE_CATEGORY" val="custom"/>
  <p:tag name="KSO_WM_TEMPLATE_INDEX" val="20238151"/>
</p:tagLst>
</file>

<file path=ppt/tags/tag107.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350"/>
  <p:tag name="KSO_WM_UNIT_HIGHLIGHT" val="0"/>
  <p:tag name="KSO_WM_UNIT_COMPATIBLE" val="0"/>
  <p:tag name="KSO_WM_UNIT_DIAGRAM_ISNUMVISUAL" val="0"/>
  <p:tag name="KSO_WM_UNIT_DIAGRAM_ISREFERUNIT" val="0"/>
  <p:tag name="KSO_WM_UNIT_TYPE" val="f"/>
  <p:tag name="KSO_WM_UNIT_INDEX" val="1"/>
  <p:tag name="KSO_WM_UNIT_ID" val="_0*f*1"/>
  <p:tag name="KSO_WM_UNIT_LAYERLEVEL" val="1"/>
  <p:tag name="KSO_WM_TAG_VERSION" val="1.0"/>
  <p:tag name="KSO_WM_BEAUTIFY_FLAG" val="#wm#"/>
  <p:tag name="KSO_WM_TEMPLATE_CATEGORY" val="custom"/>
  <p:tag name="KSO_WM_TEMPLATE_INDEX" val="20238151"/>
</p:tagLst>
</file>

<file path=ppt/tags/tag108.xml><?xml version="1.0" encoding="utf-8"?>
<p:tagLst xmlns:p="http://schemas.openxmlformats.org/presentationml/2006/main">
  <p:tag name="KSO_WM_TEMPLATE_THUMBS_INDEX" val="1、9"/>
  <p:tag name="KSO_WM_SPECIAL_SOURCE" val="bdnull"/>
  <p:tag name="KSO_WM_TEMPLATE_SUBCATEGORY" val="29"/>
  <p:tag name="KSO_WM_TEMPLATE_MASTER_TYPE" val="0"/>
  <p:tag name="KSO_WM_TEMPLATE_COLOR_TYPE" val="0"/>
  <p:tag name="KSO_WM_TAG_VERSION" val="3.0"/>
  <p:tag name="KSO_WM_BEAUTIFY_FLAG" val="#wm#"/>
  <p:tag name="KSO_WM_TEMPLATE_CATEGORY" val="custom"/>
  <p:tag name="KSO_WM_TEMPLATE_INDEX" val="20238151"/>
</p:tagLst>
</file>

<file path=ppt/tags/tag109.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 name="KSO_WM_BEAUTIFY_FLAG" val="#wm#"/>
</p:tagLst>
</file>

<file path=ppt/tags/tag110.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i*8"/>
  <p:tag name="KSO_WM_UNIT_LAYERLEVEL" val="1"/>
  <p:tag name="KSO_WM_TAG_VERSION" val="3.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i*9"/>
  <p:tag name="KSO_WM_UNIT_LAYERLEVEL" val="1"/>
  <p:tag name="KSO_WM_TAG_VERSION" val="3.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1*i*10"/>
  <p:tag name="KSO_WM_UNIT_LAYERLEVEL" val="1"/>
  <p:tag name="KSO_WM_TAG_VERSION" val="3.0"/>
  <p:tag name="KSO_WM_BEAUTIFY_FLAG" val="#wm#"/>
</p:tagLst>
</file>

<file path=ppt/tags/tag12.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1*i*11"/>
  <p:tag name="KSO_WM_UNIT_LAYERLEVEL" val="1"/>
  <p:tag name="KSO_WM_TAG_VERSION" val="3.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i*12"/>
  <p:tag name="KSO_WM_UNIT_LAYERLEVEL" val="1"/>
  <p:tag name="KSO_WM_TAG_VERSION" val="3.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_1*i*13"/>
  <p:tag name="KSO_WM_UNIT_LAYERLEVEL" val="1"/>
  <p:tag name="KSO_WM_TAG_VERSION" val="3.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6.xml><?xml version="1.0" encoding="utf-8"?>
<p:tagLst xmlns:p="http://schemas.openxmlformats.org/presentationml/2006/main">
  <p:tag name="KSO_WM_UNIT_SUBTYPE" val="b"/>
  <p:tag name="KSO_WM_UNIT_PRESET_TEXT" val="署名占位符"/>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4"/>
  <p:tag name="KSO_WM_UNIT_ID" val="_1*f*4"/>
  <p:tag name="KSO_WM_UNIT_LAYERLEVEL" val="1"/>
  <p:tag name="KSO_WM_TAG_VERSION" val="3.0"/>
  <p:tag name="KSO_WM_BEAUTIFY_FLAG" val="#wm#"/>
</p:tagLst>
</file>

<file path=ppt/tags/tag127.xml><?xml version="1.0" encoding="utf-8"?>
<p:tagLst xmlns:p="http://schemas.openxmlformats.org/presentationml/2006/main">
  <p:tag name="KSO_WM_UNIT_SUBTYPE" val="a"/>
  <p:tag name="KSO_WM_UNIT_PRESET_TEXT" val="单击此处编辑母版文本样式&#10;第二级&#10;第三级&#10;第四级&#10;第五级"/>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Lst>
</file>

<file path=ppt/tags/tag128.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CONTENT_GROUP_TYPE" val="titlestyle"/>
  <p:tag name="KSO_WM_UNIT_TYPE" val="a"/>
  <p:tag name="KSO_WM_UNIT_INDEX" val="1"/>
  <p:tag name="KSO_WM_UNIT_ID" val="_2*a*1"/>
  <p:tag name="KSO_WM_UNIT_LAYERLEVEL" val="1"/>
  <p:tag name="KSO_WM_TAG_VERSION" val="3.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1"/>
  <p:tag name="KSO_WM_UNIT_ID" val="_2*i*1"/>
  <p:tag name="KSO_WM_UNIT_LAYERLEVEL" val="1"/>
  <p:tag name="KSO_WM_TAG_VERSION" val="3.0"/>
  <p:tag name="KSO_WM_BEAUTIFY_FLAG" val="#wm#"/>
</p:tagLst>
</file>

<file path=ppt/tags/tag13.xml><?xml version="1.0" encoding="utf-8"?>
<p:tagLst xmlns:p="http://schemas.openxmlformats.org/presentationml/2006/main">
  <p:tag name="KSO_WM_UNIT_ISCONTENTSTITLE" val="0"/>
  <p:tag name="KSO_WM_UNIT_ISNUMDGMTITLE" val="0"/>
  <p:tag name="KSO_WM_UNIT_PRESET_TEXT" val="单击此处编辑副标题"/>
  <p:tag name="KSO_WM_UNIT_NOCLEAR" val="0"/>
  <p:tag name="KSO_WM_UNIT_VALUE" val="38"/>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2"/>
  <p:tag name="KSO_WM_UNIT_ID" val="_2*i*2"/>
  <p:tag name="KSO_WM_UNIT_LAYERLEVEL" val="1"/>
  <p:tag name="KSO_WM_TAG_VERSION" val="3.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135.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39.xml><?xml version="1.0" encoding="utf-8"?>
<p:tagLst xmlns:p="http://schemas.openxmlformats.org/presentationml/2006/main">
  <p:tag name="KSO_WM_UNIT_PRESET_TEXT" val="01"/>
  <p:tag name="KSO_WM_UNIT_NOCLEAR" val="0"/>
  <p:tag name="KSO_WM_UNIT_VALUE" val="6"/>
  <p:tag name="KSO_WM_UNIT_HIGHLIGHT" val="0"/>
  <p:tag name="KSO_WM_UNIT_COMPATIBLE" val="1"/>
  <p:tag name="KSO_WM_UNIT_DIAGRAM_ISNUMVISUAL" val="0"/>
  <p:tag name="KSO_WM_UNIT_DIAGRAM_ISREFERUNIT" val="0"/>
  <p:tag name="KSO_WM_UNIT_CONTENT_GROUP_TYPE" val="contentchip"/>
  <p:tag name="KSO_WM_UNIT_TYPE" val="e"/>
  <p:tag name="KSO_WM_UNIT_INDEX" val="1"/>
  <p:tag name="KSO_WM_UNIT_ID" val="_4*e*1"/>
  <p:tag name="KSO_WM_UNIT_LAYERLEVEL" val="1"/>
  <p:tag name="KSO_WM_TAG_VERSION" val="3.0"/>
  <p:tag name="KSO_WM_BEAUTIFY_FLAG" val="#wm#"/>
</p:tagLst>
</file>

<file path=ppt/tags/tag1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40.xml><?xml version="1.0" encoding="utf-8"?>
<p:tagLst xmlns:p="http://schemas.openxmlformats.org/presentationml/2006/main">
  <p:tag name="KSO_WM_UNIT_ISCONTENTSTITLE" val="0"/>
  <p:tag name="KSO_WM_UNIT_ISNUMDGMTITLE" val="0"/>
  <p:tag name="KSO_WM_UNIT_PRESET_TEXT" val="单击添加章节标题"/>
  <p:tag name="KSO_WM_UNIT_NOCLEAR" val="0"/>
  <p:tag name="KSO_WM_UNIT_VALUE" val="10"/>
  <p:tag name="KSO_WM_UNIT_HIGHLIGHT" val="0"/>
  <p:tag name="KSO_WM_UNIT_COMPATIBLE" val="0"/>
  <p:tag name="KSO_WM_UNIT_DIAGRAM_ISNUMVISUAL" val="0"/>
  <p:tag name="KSO_WM_UNIT_DIAGRAM_ISREFERUNIT" val="0"/>
  <p:tag name="KSO_WM_UNIT_CONTENT_GROUP_TYPE" val="contentchip"/>
  <p:tag name="KSO_WM_UNIT_TYPE" val="a"/>
  <p:tag name="KSO_WM_UNIT_INDEX" val="1"/>
  <p:tag name="KSO_WM_UNIT_ID" val="_4*a*1"/>
  <p:tag name="KSO_WM_UNIT_LAYERLEVEL" val="1"/>
  <p:tag name="KSO_WM_TAG_VERSION" val="3.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46.xml><?xml version="1.0" encoding="utf-8"?>
<p:tagLst xmlns:p="http://schemas.openxmlformats.org/presentationml/2006/main">
  <p:tag name="KSO_WM_UNIT_SUBTYPE" val="a"/>
  <p:tag name="KSO_WM_UNIT_PRESET_TEXT" val="单击此处编辑母版文本样式&#10;第二级&#10;第三级&#10;第四级&#10;第五级"/>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Lst>
</file>

<file path=ppt/tags/tag147.xml><?xml version="1.0" encoding="utf-8"?>
<p:tagLst xmlns:p="http://schemas.openxmlformats.org/presentationml/2006/main">
  <p:tag name="KSO_WM_UNIT_SUBTYPE" val="a"/>
  <p:tag name="KSO_WM_UNIT_PRESET_TEXT" val="单击此处编辑母版文本样式&#10;第二级&#10;第三级&#10;第四级&#10;第五级"/>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Lst>
</file>

<file path=ppt/tags/tag148.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CONTENT_GROUP_TYPE" val="titlestyle"/>
  <p:tag name="KSO_WM_UNIT_TYPE" val="a"/>
  <p:tag name="KSO_WM_UNIT_INDEX" val="1"/>
  <p:tag name="KSO_WM_UNIT_ID" val="_5*a*1"/>
  <p:tag name="KSO_WM_UNIT_LAYERLEVEL" val="1"/>
  <p:tag name="KSO_WM_TAG_VERSION" val="3.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1"/>
  <p:tag name="KSO_WM_UNIT_ID" val="_5*i*1"/>
  <p:tag name="KSO_WM_UNIT_LAYERLEVEL" val="1"/>
  <p:tag name="KSO_WM_TAG_VERSION" val="3.0"/>
  <p:tag name="KSO_WM_BEAUTIFY_FLAG" val="#wm#"/>
</p:tagLst>
</file>

<file path=ppt/tags/tag1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2"/>
  <p:tag name="KSO_WM_UNIT_ID" val="_5*i*2"/>
  <p:tag name="KSO_WM_UNIT_LAYERLEVEL" val="1"/>
  <p:tag name="KSO_WM_TAG_VERSION" val="3.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54.xml><?xml version="1.0" encoding="utf-8"?>
<p:tagLst xmlns:p="http://schemas.openxmlformats.org/presentationml/2006/main">
  <p:tag name="KSO_WM_UNIT_SUBTYPE" val="a"/>
  <p:tag name="KSO_WM_UNIT_PRESET_TEXT" val="单击此处编辑母版文本样式&#10;第二级&#10;第三级&#10;第四级&#10;第五级"/>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Lst>
</file>

<file path=ppt/tags/tag155.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156.xml><?xml version="1.0" encoding="utf-8"?>
<p:tagLst xmlns:p="http://schemas.openxmlformats.org/presentationml/2006/main">
  <p:tag name="KSO_WM_UNIT_SUBTYPE" val="a"/>
  <p:tag name="KSO_WM_UNIT_PRESET_TEXT" val="单击此处编辑母版文本样式&#10;第二级&#10;第三级&#10;第四级&#10;第五级"/>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Lst>
</file>

<file path=ppt/tags/tag15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158.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CONTENT_GROUP_TYPE" val="titlestyle"/>
  <p:tag name="KSO_WM_UNIT_TYPE" val="a"/>
  <p:tag name="KSO_WM_UNIT_INDEX" val="1"/>
  <p:tag name="KSO_WM_UNIT_ID" val="_6*a*1"/>
  <p:tag name="KSO_WM_UNIT_LAYERLEVEL" val="1"/>
  <p:tag name="KSO_WM_TAG_VERSION" val="3.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1"/>
  <p:tag name="KSO_WM_UNIT_ID" val="_6*i*1"/>
  <p:tag name="KSO_WM_UNIT_LAYERLEVEL" val="1"/>
  <p:tag name="KSO_WM_TAG_VERSION" val="3.0"/>
  <p:tag name="KSO_WM_BEAUTIFY_FLAG" val="#wm#"/>
</p:tagLst>
</file>

<file path=ppt/tags/tag1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2"/>
  <p:tag name="KSO_WM_UNIT_ID" val="_6*i*2"/>
  <p:tag name="KSO_WM_UNIT_LAYERLEVEL" val="1"/>
  <p:tag name="KSO_WM_TAG_VERSION" val="3.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64.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CONTENT_GROUP_TYPE" val="titlestyle"/>
  <p:tag name="KSO_WM_UNIT_TYPE" val="a"/>
  <p:tag name="KSO_WM_UNIT_INDEX" val="1"/>
  <p:tag name="KSO_WM_UNIT_ID" val="_7*a*1"/>
  <p:tag name="KSO_WM_UNIT_LAYERLEVEL" val="1"/>
  <p:tag name="KSO_WM_TAG_VERSION" val="3.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1"/>
  <p:tag name="KSO_WM_UNIT_ID" val="_7*i*1"/>
  <p:tag name="KSO_WM_UNIT_LAYERLEVEL" val="1"/>
  <p:tag name="KSO_WM_TAG_VERSION" val="3.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2"/>
  <p:tag name="KSO_WM_UNIT_ID" val="_7*i*2"/>
  <p:tag name="KSO_WM_UNIT_LAYERLEVEL" val="1"/>
  <p:tag name="KSO_WM_TAG_VERSION" val="3.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7.xml><?xml version="1.0" encoding="utf-8"?>
<p:tagLst xmlns:p="http://schemas.openxmlformats.org/presentationml/2006/main">
  <p:tag name="KSO_WM_UNIT_ISNUMDGMTITLE" val="0"/>
  <p:tag name="KSO_WM_UNIT_SUBTYPE" val="g"/>
  <p:tag name="KSO_WM_UNIT_PRESET_TEXT" val="公司名"/>
  <p:tag name="KSO_WM_UNIT_NOCLEAR" val="0"/>
  <p:tag name="KSO_WM_UNIT_VALUE" val="30"/>
  <p:tag name="KSO_WM_UNIT_HIGHLIGHT" val="0"/>
  <p:tag name="KSO_WM_UNIT_COMPATIBLE" val="0"/>
  <p:tag name="KSO_WM_UNIT_DIAGRAM_ISNUMVISUAL" val="0"/>
  <p:tag name="KSO_WM_UNIT_DIAGRAM_ISREFERUNIT" val="0"/>
  <p:tag name="KSO_WM_UNIT_TYPE" val="f"/>
  <p:tag name="KSO_WM_UNIT_INDEX" val="2"/>
  <p:tag name="KSO_WM_UNIT_ID" val="_1*f*2"/>
  <p:tag name="KSO_WM_UNIT_LAYERLEVEL" val="1"/>
  <p:tag name="KSO_WM_TAG_VERSION" val="3.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3.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3.0"/>
  <p:tag name="KSO_WM_BEAUTIFY_FLAG" val="#wm#"/>
</p:tagLst>
</file>

<file path=ppt/tags/tag175.xml><?xml version="1.0" encoding="utf-8"?>
<p:tagLst xmlns:p="http://schemas.openxmlformats.org/presentationml/2006/main">
  <p:tag name="KSO_WM_UNIT_SUBTYPE" val="a"/>
  <p:tag name="KSO_WM_UNIT_PRESET_TEXT" val="单击此处编辑母版文本样式&#10;第二级&#10;第三级&#10;第四级&#10;第五级"/>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79.xml><?xml version="1.0" encoding="utf-8"?>
<p:tagLst xmlns:p="http://schemas.openxmlformats.org/presentationml/2006/main">
  <p:tag name="KSO_WM_UNIT_ISCONTENTSTITLE" val="0"/>
  <p:tag name="KSO_WM_UNIT_ISNUMDGMTITLE" val="0"/>
  <p:tag name="KSO_WM_UNIT_PRESET_TEXT" val="添加文档副标题"/>
  <p:tag name="KSO_WM_UNIT_NOCLEAR" val="0"/>
  <p:tag name="KSO_WM_UNIT_VALUE" val="17"/>
  <p:tag name="KSO_WM_UNIT_HIGHLIGHT" val="0"/>
  <p:tag name="KSO_WM_UNIT_COMPATIBLE" val="0"/>
  <p:tag name="KSO_WM_UNIT_DIAGRAM_ISNUMVISUAL" val="0"/>
  <p:tag name="KSO_WM_UNIT_DIAGRAM_ISREFERUNIT" val="0"/>
  <p:tag name="KSO_WM_UNIT_CONTENT_GROUP_TYPE" val="titlestyle"/>
  <p:tag name="KSO_WM_UNIT_TYPE" val="b"/>
  <p:tag name="KSO_WM_UNIT_INDEX" val="1"/>
  <p:tag name="KSO_WM_UNIT_ID" val="_10*b*1"/>
  <p:tag name="KSO_WM_UNIT_LAYERLEVEL" val="1"/>
  <p:tag name="KSO_WM_TAG_VERSION" val="3.0"/>
  <p:tag name="KSO_WM_BEAUTIFY_FLAG" val="#wm#"/>
</p:tagLst>
</file>

<file path=ppt/tags/tag18.xml><?xml version="1.0" encoding="utf-8"?>
<p:tagLst xmlns:p="http://schemas.openxmlformats.org/presentationml/2006/main">
  <p:tag name="KSO_WM_UNIT_ISNUMDGMTITLE" val="0"/>
  <p:tag name="KSO_WM_UNIT_SUBTYPE" val="b"/>
  <p:tag name="KSO_WM_UNIT_PRESET_TEXT" val="署名"/>
  <p:tag name="KSO_WM_UNIT_NOCLEAR" val="0"/>
  <p:tag name="KSO_WM_UNIT_VALUE" val="13"/>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Lst>
</file>

<file path=ppt/tags/tag180.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CONTENT_GROUP_TYPE" val="titlestyle"/>
  <p:tag name="KSO_WM_UNIT_TYPE" val="a"/>
  <p:tag name="KSO_WM_UNIT_INDEX" val="1"/>
  <p:tag name="KSO_WM_UNIT_ID" val="_10*a*1"/>
  <p:tag name="KSO_WM_UNIT_LAYERLEVEL" val="1"/>
  <p:tag name="KSO_WM_TAG_VERSION" val="3.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1"/>
  <p:tag name="KSO_WM_UNIT_ID" val="_10*i*1"/>
  <p:tag name="KSO_WM_UNIT_LAYERLEVEL" val="1"/>
  <p:tag name="KSO_WM_TAG_VERSION" val="3.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2"/>
  <p:tag name="KSO_WM_UNIT_ID" val="_10*i*2"/>
  <p:tag name="KSO_WM_UNIT_LAYERLEVEL" val="1"/>
  <p:tag name="KSO_WM_TAG_VERSION" val="3.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3.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3.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3.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11*i*6"/>
  <p:tag name="KSO_WM_UNIT_LAYERLEVEL" val="1"/>
  <p:tag name="KSO_WM_TAG_VERSION" val="3.0"/>
  <p:tag name="KSO_WM_BEAUTIFY_FLAG" val="#wm#"/>
</p:tagLst>
</file>

<file path=ppt/tags/tag1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1"/>
  <p:tag name="KSO_WM_UNIT_ID" val="_1*i*11"/>
  <p:tag name="KSO_WM_UNIT_LAYERLEVEL" val="1"/>
  <p:tag name="KSO_WM_TAG_VERSION" val="3.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11*i*7"/>
  <p:tag name="KSO_WM_UNIT_LAYERLEVEL" val="1"/>
  <p:tag name="KSO_WM_TAG_VERSION" val="3.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8"/>
  <p:tag name="KSO_WM_UNIT_ID" val="_11*i*8"/>
  <p:tag name="KSO_WM_UNIT_LAYERLEVEL" val="1"/>
  <p:tag name="KSO_WM_TAG_VERSION" val="3.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9"/>
  <p:tag name="KSO_WM_UNIT_ID" val="_11*i*9"/>
  <p:tag name="KSO_WM_UNIT_LAYERLEVEL" val="1"/>
  <p:tag name="KSO_WM_TAG_VERSION" val="3.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0"/>
  <p:tag name="KSO_WM_UNIT_ID" val="_11*i*10"/>
  <p:tag name="KSO_WM_UNIT_LAYERLEVEL" val="1"/>
  <p:tag name="KSO_WM_TAG_VERSION" val="3.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1"/>
  <p:tag name="KSO_WM_UNIT_ID" val="_11*i*11"/>
  <p:tag name="KSO_WM_UNIT_LAYERLEVEL" val="1"/>
  <p:tag name="KSO_WM_TAG_VERSION" val="3.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_11*i*12"/>
  <p:tag name="KSO_WM_UNIT_LAYERLEVEL" val="1"/>
  <p:tag name="KSO_WM_TAG_VERSION" val="3.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3"/>
  <p:tag name="KSO_WM_UNIT_ID" val="_11*i*13"/>
  <p:tag name="KSO_WM_UNIT_LAYERLEVEL" val="1"/>
  <p:tag name="KSO_WM_TAG_VERSION" val="3.0"/>
  <p:tag name="KSO_WM_BEAUTIFY_FLAG" val="#wm#"/>
</p:tagLst>
</file>

<file path=ppt/tags/tag197.xml><?xml version="1.0" encoding="utf-8"?>
<p:tagLst xmlns:p="http://schemas.openxmlformats.org/presentationml/2006/main">
  <p:tag name="KSO_WM_UNIT_ISCONTENTSTITLE" val="0"/>
  <p:tag name="KSO_WM_UNIT_ISNUMDGMTITLE" val="0"/>
  <p:tag name="KSO_WM_UNIT_PRESET_TEXT" val="THANKS"/>
  <p:tag name="KSO_WM_UNIT_NOCLEAR" val="0"/>
  <p:tag name="KSO_WM_UNIT_VALUE" val="10"/>
  <p:tag name="KSO_WM_UNIT_HIGHLIGHT" val="0"/>
  <p:tag name="KSO_WM_UNIT_COMPATIBLE" val="0"/>
  <p:tag name="KSO_WM_UNIT_DIAGRAM_ISNUMVISUAL" val="0"/>
  <p:tag name="KSO_WM_UNIT_DIAGRAM_ISREFERUNIT" val="0"/>
  <p:tag name="KSO_WM_UNIT_CONTENT_GROUP_TYPE" val="contentchip"/>
  <p:tag name="KSO_WM_UNIT_TYPE" val="a"/>
  <p:tag name="KSO_WM_UNIT_INDEX" val="1"/>
  <p:tag name="KSO_WM_UNIT_ID" val="_11*a*1"/>
  <p:tag name="KSO_WM_UNIT_LAYERLEVEL" val="1"/>
  <p:tag name="KSO_WM_TAG_VERSION" val="3.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201.xml><?xml version="1.0" encoding="utf-8"?>
<p:tagLst xmlns:p="http://schemas.openxmlformats.org/presentationml/2006/main">
  <p:tag name="KSO_WM_UNIT_SUBTYPE" val="b"/>
  <p:tag name="KSO_WM_UNIT_PRESET_TEXT" val="署名占位符"/>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4"/>
  <p:tag name="KSO_WM_UNIT_ID" val="_11*f*4"/>
  <p:tag name="KSO_WM_UNIT_LAYERLEVEL" val="1"/>
  <p:tag name="KSO_WM_TAG_VERSION" val="3.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_11*i*5"/>
  <p:tag name="KSO_WM_UNIT_LAYERLEVEL" val="1"/>
  <p:tag name="KSO_WM_TAG_VERSION" val="3.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1"/>
  <p:tag name="KSO_WM_UNIT_ID" val="_0*i*1"/>
  <p:tag name="KSO_WM_UNIT_LAYERLEVEL" val="1"/>
  <p:tag name="KSO_WM_TAG_VERSION" val="3.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CONTENT_GROUP_TYPE" val="titlestyle"/>
  <p:tag name="KSO_WM_UNIT_TYPE" val="i"/>
  <p:tag name="KSO_WM_UNIT_INDEX" val="2"/>
  <p:tag name="KSO_WM_UNIT_ID" val="_0*i*2"/>
  <p:tag name="KSO_WM_UNIT_LAYERLEVEL" val="1"/>
  <p:tag name="KSO_WM_TAG_VERSION" val="3.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208.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_0*a*1"/>
  <p:tag name="KSO_WM_UNIT_LAYERLEVEL" val="1"/>
  <p:tag name="KSO_WM_TAG_VERSION" val="1.0"/>
  <p:tag name="KSO_WM_BEAUTIFY_FLAG" val="#wm#"/>
  <p:tag name="KSO_WM_TEMPLATE_CATEGORY" val="custom"/>
  <p:tag name="KSO_WM_TEMPLATE_INDEX" val="20233481"/>
</p:tagLst>
</file>

<file path=ppt/tags/tag209.xml><?xml version="1.0" encoding="utf-8"?>
<p:tagLst xmlns:p="http://schemas.openxmlformats.org/presentationml/2006/main">
  <p:tag name="KSO_WM_UNIT_SUBTYPE" val="a"/>
  <p:tag name="KSO_WM_UNIT_PRESET_TEXT" val="单击此处编辑母版文本样式&#10;二级&#10;三级&#10;四级&#10;五级"/>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_0*f*1"/>
  <p:tag name="KSO_WM_UNIT_LAYERLEVEL" val="1"/>
  <p:tag name="KSO_WM_TAG_VERSION" val="1.0"/>
  <p:tag name="KSO_WM_BEAUTIFY_FLAG" val="#wm#"/>
  <p:tag name="KSO_WM_TEMPLATE_CATEGORY" val="custom"/>
  <p:tag name="KSO_WM_TEMPLATE_INDEX" val="20233481"/>
</p:tagLst>
</file>

<file path=ppt/tags/tag2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1*i*9"/>
  <p:tag name="KSO_WM_UNIT_LAYERLEVEL" val="1"/>
  <p:tag name="KSO_WM_TAG_VERSION" val="3.0"/>
  <p:tag name="KSO_WM_BEAUTIFY_FLAG" val="#wm#"/>
</p:tagLst>
</file>

<file path=ppt/tags/tag210.xml><?xml version="1.0" encoding="utf-8"?>
<p:tagLst xmlns:p="http://schemas.openxmlformats.org/presentationml/2006/main">
  <p:tag name="KSO_WM_SPECIAL_SOURCE" val="bdnull"/>
  <p:tag name="KSO_WM_TEMPLATE_THUMBS_INDEX" val="1、11"/>
  <p:tag name="KSO_WM_TEMPLATE_SUBCATEGORY" val="29"/>
  <p:tag name="KSO_WM_TEMPLATE_MASTER_TYPE" val="0"/>
  <p:tag name="KSO_WM_TEMPLATE_COLOR_TYPE" val="0"/>
  <p:tag name="KSO_WM_TAG_VERSION" val="3.0"/>
  <p:tag name="KSO_WM_BEAUTIFY_FLAG" val="#wm#"/>
  <p:tag name="KSO_WM_TEMPLATE_CATEGORY" val="custom"/>
  <p:tag name="KSO_WM_TEMPLATE_INDEX" val="2023348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8327_1*i*1"/>
  <p:tag name="KSO_WM_TEMPLATE_CATEGORY" val="custom"/>
  <p:tag name="KSO_WM_TEMPLATE_INDEX" val="20238327"/>
  <p:tag name="KSO_WM_UNIT_LAYERLEVEL" val="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8327_1*i*2"/>
  <p:tag name="KSO_WM_TEMPLATE_CATEGORY" val="custom"/>
  <p:tag name="KSO_WM_TEMPLATE_INDEX" val="20238327"/>
  <p:tag name="KSO_WM_UNIT_LAYERLEVEL" val="1"/>
  <p:tag name="KSO_WM_TAG_VERSION" val="3.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13.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TEMPLATE_INDEX" val="20238327"/>
  <p:tag name="KSO_WM_UNIT_ID" val="custom20238327_1*a*1"/>
  <p:tag name="KSO_WM_UNIT_PRESET_TEXT" val="The title goes here"/>
  <p:tag name="KSO_WM_UNIT_TEXT_FILL_FORE_SCHEMECOLOR_INDEX" val="13"/>
  <p:tag name="KSO_WM_UNIT_TEXT_FILL_TYPE" val="1"/>
  <p:tag name="KSO_WM_UNIT_USESOURCEFORMAT_APPLY" val="1"/>
</p:tagLst>
</file>

<file path=ppt/tags/tag214.xml><?xml version="1.0" encoding="utf-8"?>
<p:tagLst xmlns:p="http://schemas.openxmlformats.org/presentationml/2006/main">
  <p:tag name="KSO_WM_UNIT_VALUE" val="1298*1298"/>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8327_1*d*1"/>
  <p:tag name="KSO_WM_TEMPLATE_CATEGORY" val="custom"/>
  <p:tag name="KSO_WM_TEMPLATE_INDEX" val="20238327"/>
  <p:tag name="KSO_WM_UNIT_LAYERLEVEL" val="1"/>
  <p:tag name="KSO_WM_TAG_VERSION" val="3.0"/>
  <p:tag name="KSO_WM_BEAUTIFY_FLAG" val="#wm#"/>
  <p:tag name="KSO_WM_UNIT_LINE_FORE_SCHEMECOLOR_INDEX" val="5"/>
  <p:tag name="KSO_WM_UNIT_LINE_FILL_TYPE" val="2"/>
  <p:tag name="KSO_WM_UNIT_USESOURCEFORMAT_APPLY" val="1"/>
</p:tagLst>
</file>

<file path=ppt/tags/tag215.xml><?xml version="1.0" encoding="utf-8"?>
<p:tagLst xmlns:p="http://schemas.openxmlformats.org/presentationml/2006/main">
  <p:tag name="KSO_WM_BEAUTIFY_FLAG" val="#wm#"/>
  <p:tag name="KSO_WM_TEMPLATE_CATEGORY" val="custom"/>
  <p:tag name="KSO_WM_TEMPLATE_MASTER_TYPE" val="0"/>
  <p:tag name="KSO_WM_TEMPLATE_COLOR_TYPE" val="0"/>
  <p:tag name="KSO_WM_DIAGRAM_GROUP_CODE" val="l1-1"/>
  <p:tag name="KSO_WM_SLIDE_DIAGTYPE" val="l"/>
  <p:tag name="KSO_WM_SLIDE_LAYOUT" val="a_d_l"/>
  <p:tag name="KSO_WM_SLIDE_LAYOUT_CNT" val="1_1_1"/>
  <p:tag name="KSO_WM_SLIDE_TYPE" val="text"/>
  <p:tag name="KSO_WM_SLIDE_SUBTYPE" val="picTxt"/>
  <p:tag name="KSO_WM_SLIDE_SIZE" val="354.7*157.75"/>
  <p:tag name="KSO_WM_SLIDE_POSITION" val="111.364*280.55"/>
  <p:tag name="KSO_WM_TEMPLATE_INDEX" val="20238327"/>
  <p:tag name="KSO_WM_TEMPLATE_SUBCATEGORY" val="0"/>
  <p:tag name="KSO_WM_SLIDE_INDEX" val="1"/>
  <p:tag name="KSO_WM_TAG_VERSION" val="3.0"/>
  <p:tag name="KSO_WM_SLIDE_ID" val="custom20238327_1"/>
  <p:tag name="KSO_WM_SLIDE_ITEM_CNT" val="1"/>
  <p:tag name="KSO_WM_SPECIAL_SOURCE" val="bdnull"/>
</p:tagLst>
</file>

<file path=ppt/tags/tag216.xml><?xml version="1.0" encoding="utf-8"?>
<p:tagLst xmlns:p="http://schemas.openxmlformats.org/presentationml/2006/main">
  <p:tag name="KSO_WM_DIAGRAM_VIRTUALLY_FRAME" val="{&quot;height&quot;:291.5749606299213,&quot;left&quot;:269.25,&quot;top&quot;:208.87503937007872,&quot;width&quot;:577.75}"/>
</p:tagLst>
</file>

<file path=ppt/tags/tag217.xml><?xml version="1.0" encoding="utf-8"?>
<p:tagLst xmlns:p="http://schemas.openxmlformats.org/presentationml/2006/main">
  <p:tag name="KSO_WM_DIAGRAM_VIRTUALLY_FRAME" val="{&quot;height&quot;:291.5749606299213,&quot;left&quot;:269.25,&quot;top&quot;:208.87503937007872,&quot;width&quot;:577.75}"/>
</p:tagLst>
</file>

<file path=ppt/tags/tag218.xml><?xml version="1.0" encoding="utf-8"?>
<p:tagLst xmlns:p="http://schemas.openxmlformats.org/presentationml/2006/main">
  <p:tag name="KSO_WM_DIAGRAM_VIRTUALLY_FRAME" val="{&quot;height&quot;:291.5749606299213,&quot;left&quot;:269.25,&quot;top&quot;:208.87503937007872,&quot;width&quot;:577.75}"/>
</p:tagLst>
</file>

<file path=ppt/tags/tag219.xml><?xml version="1.0" encoding="utf-8"?>
<p:tagLst xmlns:p="http://schemas.openxmlformats.org/presentationml/2006/main">
  <p:tag name="KSO_WM_DIAGRAM_VIRTUALLY_FRAME" val="{&quot;height&quot;:291.5749606299213,&quot;left&quot;:269.25,&quot;top&quot;:208.87503937007872,&quot;width&quot;:577.75}"/>
</p:tagLst>
</file>

<file path=ppt/tags/tag2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0"/>
  <p:tag name="KSO_WM_UNIT_ID" val="_1*i*10"/>
  <p:tag name="KSO_WM_UNIT_LAYERLEVEL" val="1"/>
  <p:tag name="KSO_WM_TAG_VERSION" val="3.0"/>
  <p:tag name="KSO_WM_BEAUTIFY_FLAG" val="#wm#"/>
</p:tagLst>
</file>

<file path=ppt/tags/tag220.xml><?xml version="1.0" encoding="utf-8"?>
<p:tagLst xmlns:p="http://schemas.openxmlformats.org/presentationml/2006/main">
  <p:tag name="KSO_WM_DIAGRAM_VIRTUALLY_FRAME" val="{&quot;height&quot;:291.5749606299213,&quot;left&quot;:269.25,&quot;top&quot;:208.87503937007872,&quot;width&quot;:577.75}"/>
</p:tagLst>
</file>

<file path=ppt/tags/tag221.xml><?xml version="1.0" encoding="utf-8"?>
<p:tagLst xmlns:p="http://schemas.openxmlformats.org/presentationml/2006/main">
  <p:tag name="KSO_WM_DIAGRAM_VIRTUALLY_FRAME" val="{&quot;height&quot;:291.5749606299213,&quot;left&quot;:269.25,&quot;top&quot;:208.87503937007872,&quot;width&quot;:577.75}"/>
</p:tagLst>
</file>

<file path=ppt/tags/tag222.xml><?xml version="1.0" encoding="utf-8"?>
<p:tagLst xmlns:p="http://schemas.openxmlformats.org/presentationml/2006/main">
  <p:tag name="KSO_WM_DIAGRAM_VIRTUALLY_FRAME" val="{&quot;height&quot;:291.5749606299213,&quot;left&quot;:269.25,&quot;top&quot;:208.87503937007872,&quot;width&quot;:577.75}"/>
</p:tagLst>
</file>

<file path=ppt/tags/tag223.xml><?xml version="1.0" encoding="utf-8"?>
<p:tagLst xmlns:p="http://schemas.openxmlformats.org/presentationml/2006/main">
  <p:tag name="KSO_WM_DIAGRAM_VIRTUALLY_FRAME" val="{&quot;height&quot;:291.5749606299213,&quot;left&quot;:269.25,&quot;top&quot;:208.87503937007872,&quot;width&quot;:577.75}"/>
</p:tagLst>
</file>

<file path=ppt/tags/tag224.xml><?xml version="1.0" encoding="utf-8"?>
<p:tagLst xmlns:p="http://schemas.openxmlformats.org/presentationml/2006/main">
  <p:tag name="KSO_WM_DIAGRAM_VIRTUALLY_FRAME" val="{&quot;height&quot;:291.5749606299213,&quot;left&quot;:269.25,&quot;top&quot;:208.87503937007872,&quot;width&quot;:577.75}"/>
</p:tagLst>
</file>

<file path=ppt/tags/tag225.xml><?xml version="1.0" encoding="utf-8"?>
<p:tagLst xmlns:p="http://schemas.openxmlformats.org/presentationml/2006/main">
  <p:tag name="KSO_WM_DIAGRAM_VIRTUALLY_FRAME" val="{&quot;height&quot;:291.5749606299213,&quot;left&quot;:269.25,&quot;top&quot;:208.87503937007872,&quot;width&quot;:577.75}"/>
</p:tagLst>
</file>

<file path=ppt/tags/tag226.xml><?xml version="1.0" encoding="utf-8"?>
<p:tagLst xmlns:p="http://schemas.openxmlformats.org/presentationml/2006/main">
  <p:tag name="KSO_WM_DIAGRAM_VIRTUALLY_FRAME" val="{&quot;height&quot;:291.5749606299213,&quot;left&quot;:269.25,&quot;top&quot;:208.87503937007872,&quot;width&quot;:577.75}"/>
</p:tagLst>
</file>

<file path=ppt/tags/tag227.xml><?xml version="1.0" encoding="utf-8"?>
<p:tagLst xmlns:p="http://schemas.openxmlformats.org/presentationml/2006/main">
  <p:tag name="KSO_WM_DIAGRAM_VIRTUALLY_FRAME" val="{&quot;height&quot;:291.5749606299213,&quot;left&quot;:269.25,&quot;top&quot;:208.87503937007872,&quot;width&quot;:577.75}"/>
</p:tagLst>
</file>

<file path=ppt/tags/tag228.xml><?xml version="1.0" encoding="utf-8"?>
<p:tagLst xmlns:p="http://schemas.openxmlformats.org/presentationml/2006/main">
  <p:tag name="KSO_WM_DIAGRAM_VIRTUALLY_FRAME" val="{&quot;height&quot;:291.5749606299213,&quot;left&quot;:269.25,&quot;top&quot;:208.87503937007872,&quot;width&quot;:577.75}"/>
</p:tagLst>
</file>

<file path=ppt/tags/tag229.xml><?xml version="1.0" encoding="utf-8"?>
<p:tagLst xmlns:p="http://schemas.openxmlformats.org/presentationml/2006/main">
  <p:tag name="KSO_WM_DIAGRAM_VIRTUALLY_FRAME" val="{&quot;height&quot;:291.5749606299213,&quot;left&quot;:269.25,&quot;top&quot;:208.87503937007872,&quot;width&quot;:577.75}"/>
</p:tagLst>
</file>

<file path=ppt/tags/tag2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 name="KSO_WM_BEAUTIFY_FLAG" val="#wm#"/>
</p:tagLst>
</file>

<file path=ppt/tags/tag230.xml><?xml version="1.0" encoding="utf-8"?>
<p:tagLst xmlns:p="http://schemas.openxmlformats.org/presentationml/2006/main">
  <p:tag name="KSO_WM_DIAGRAM_VIRTUALLY_FRAME" val="{&quot;height&quot;:291.5749606299213,&quot;left&quot;:269.25,&quot;top&quot;:208.87503937007872,&quot;width&quot;:577.75}"/>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8395_1*i*1"/>
  <p:tag name="KSO_WM_TEMPLATE_CATEGORY" val="custom"/>
  <p:tag name="KSO_WM_TEMPLATE_INDEX" val="20238395"/>
  <p:tag name="KSO_WM_UNIT_LAYERLEVEL" val="1"/>
  <p:tag name="KSO_WM_TAG_VERSION" val="3.0"/>
  <p:tag name="KSO_WM_BEAUTIFY_FLAG" val="#wm#"/>
  <p:tag name="KSO_WM_UNIT_FILL_FORE_SCHEMECOLOR_INDEX" val="5"/>
  <p:tag name="KSO_WM_UNIT_TEXT_FILL_FORE_SCHEMECOLOR_INDEX" val="2"/>
  <p:tag name="KSO_WM_UNIT_TEXT_FILL_TYPE" val="1"/>
  <p:tag name="KSO_WM_UNIT_USESOURCEFORMAT_APPLY" val="1"/>
</p:tagLst>
</file>

<file path=ppt/tags/tag23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8395_1*a*1"/>
  <p:tag name="KSO_WM_TEMPLATE_CATEGORY" val="custom"/>
  <p:tag name="KSO_WM_TEMPLATE_INDEX" val="20238395"/>
  <p:tag name="KSO_WM_UNIT_LAYERLEVEL" val="1"/>
  <p:tag name="KSO_WM_TAG_VERSION" val="3.0"/>
  <p:tag name="KSO_WM_BEAUTIFY_FLAG" val="#wm#"/>
  <p:tag name="KSO_WM_UNIT_PRESET_TEXT" val="The title goes here"/>
  <p:tag name="KSO_WM_UNIT_TEXT_FILL_FORE_SCHEMECOLOR_INDEX" val="13"/>
  <p:tag name="KSO_WM_UNIT_TEXT_FILL_TYPE" val="1"/>
  <p:tag name="KSO_WM_UNIT_USESOURCEFORMAT_APPLY" val="1"/>
</p:tagLst>
</file>

<file path=ppt/tags/tag233.xml><?xml version="1.0" encoding="utf-8"?>
<p:tagLst xmlns:p="http://schemas.openxmlformats.org/presentationml/2006/main">
  <p:tag name="KSO_WM_UNIT_VALUE" val="812*2152"/>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8395_1*d*1"/>
  <p:tag name="KSO_WM_TEMPLATE_CATEGORY" val="custom"/>
  <p:tag name="KSO_WM_TEMPLATE_INDEX" val="20238395"/>
  <p:tag name="KSO_WM_UNIT_LAYERLEVEL" val="1"/>
  <p:tag name="KSO_WM_TAG_VERSION" val="3.0"/>
  <p:tag name="KSO_WM_BEAUTIFY_FLAG" val="#wm#"/>
  <p:tag name="KSO_WM_UNIT_LINE_FORE_SCHEMECOLOR_INDEX" val="13"/>
  <p:tag name="KSO_WM_UNIT_LINE_FILL_TYPE" val="2"/>
  <p:tag name="KSO_WM_UNIT_USESOURCEFORMAT_APPLY" val="1"/>
</p:tagLst>
</file>

<file path=ppt/tags/tag234.xml><?xml version="1.0" encoding="utf-8"?>
<p:tagLst xmlns:p="http://schemas.openxmlformats.org/presentationml/2006/main">
  <p:tag name="KSO_WM_SLIDE_ID" val="custom20238395_1"/>
  <p:tag name="KSO_WM_TEMPLATE_SUBCATEGORY" val="0"/>
  <p:tag name="KSO_WM_TEMPLATE_MASTER_TYPE" val="0"/>
  <p:tag name="KSO_WM_TEMPLATE_COLOR_TYPE" val="0"/>
  <p:tag name="KSO_WM_SLIDE_ITEM_CNT" val="4"/>
  <p:tag name="KSO_WM_SLIDE_INDEX" val="1"/>
  <p:tag name="KSO_WM_TAG_VERSION" val="3.0"/>
  <p:tag name="KSO_WM_BEAUTIFY_FLAG" val="#wm#"/>
  <p:tag name="KSO_WM_TEMPLATE_CATEGORY" val="custom"/>
  <p:tag name="KSO_WM_TEMPLATE_INDEX" val="20238395"/>
  <p:tag name="KSO_WM_SLIDE_TYPE" val="text"/>
  <p:tag name="KSO_WM_SLIDE_SUBTYPE" val="picTxt"/>
  <p:tag name="KSO_WM_SLIDE_SIZE" val="806.9*205.5"/>
  <p:tag name="KSO_WM_SLIDE_POSITION" val="79.65*301.95"/>
  <p:tag name="KSO_WM_SLIDE_LAYOUT" val="a_d_l"/>
  <p:tag name="KSO_WM_SLIDE_LAYOUT_CNT" val="1_1_1"/>
  <p:tag name="KSO_WM_SPECIAL_SOURCE" val="bdnull"/>
  <p:tag name="KSO_WM_DIAGRAM_GROUP_CODE" val="l1-1"/>
  <p:tag name="KSO_WM_SLIDE_DIAGTYPE" val="l"/>
</p:tagLst>
</file>

<file path=ppt/tags/tag235.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38151_1*a*1"/>
  <p:tag name="KSO_WM_TEMPLATE_CATEGORY" val="custom"/>
  <p:tag name="KSO_WM_TEMPLATE_INDEX" val="20238151"/>
  <p:tag name="KSO_WM_UNIT_LAYERLEVEL" val="1"/>
  <p:tag name="KSO_WM_TAG_VERSION" val="3.0"/>
  <p:tag name="KSO_WM_BEAUTIFY_FLAG" val="#wm#"/>
  <p:tag name="KSO_WM_UNIT_PRESET_TEXT" val="The title goes here"/>
</p:tagLst>
</file>

<file path=ppt/tags/tag236.xml><?xml version="1.0" encoding="utf-8"?>
<p:tagLst xmlns:p="http://schemas.openxmlformats.org/presentationml/2006/main">
  <p:tag name="KSO_WM_TEMPLATE_THUMBS_INDEX" val="1、9"/>
  <p:tag name="KSO_WM_SPECIAL_SOURCE" val="bdnull"/>
  <p:tag name="KSO_WM_SLIDE_ID" val="custom20238151_1"/>
  <p:tag name="KSO_WM_TEMPLATE_SUBCATEGORY" val="29"/>
  <p:tag name="KSO_WM_TEMPLATE_MASTER_TYPE" val="0"/>
  <p:tag name="KSO_WM_TEMPLATE_COLOR_TYPE" val="0"/>
  <p:tag name="KSO_WM_SLIDE_TYPE" val="title"/>
  <p:tag name="KSO_WM_SLIDE_SUBTYPE" val="pureTxt"/>
  <p:tag name="KSO_WM_SLIDE_ITEM_CNT" val="0"/>
  <p:tag name="KSO_WM_SLIDE_INDEX" val="1"/>
  <p:tag name="KSO_WM_TAG_VERSION" val="3.0"/>
  <p:tag name="KSO_WM_BEAUTIFY_FLAG" val="#wm#"/>
  <p:tag name="KSO_WM_TEMPLATE_CATEGORY" val="custom"/>
  <p:tag name="KSO_WM_TEMPLATE_INDEX" val="20238151"/>
  <p:tag name="KSO_WM_SLIDE_LAYOUT" val="a_b_f"/>
  <p:tag name="KSO_WM_SLIDE_LAYOUT_CNT" val="1_1_2"/>
</p:tagLst>
</file>

<file path=ppt/tags/tag23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CONTENT_GROUP_TYPE" val="contentchip"/>
  <p:tag name="KSO_WM_UNIT_TYPE" val="a"/>
  <p:tag name="KSO_WM_UNIT_INDEX" val="1"/>
  <p:tag name="KSO_WM_UNIT_ID" val="custom20233481_11*a*1"/>
  <p:tag name="KSO_WM_TEMPLATE_CATEGORY" val="custom"/>
  <p:tag name="KSO_WM_TEMPLATE_INDEX" val="20233481"/>
  <p:tag name="KSO_WM_UNIT_LAYERLEVEL" val="1"/>
  <p:tag name="KSO_WM_TAG_VERSION" val="3.0"/>
  <p:tag name="KSO_WM_BEAUTIFY_FLAG" val="#wm#"/>
  <p:tag name="KSO_WM_UNIT_PRESET_TEXT" val="THANK YOU"/>
</p:tagLst>
</file>

<file path=ppt/tags/tag238.xml><?xml version="1.0" encoding="utf-8"?>
<p:tagLst xmlns:p="http://schemas.openxmlformats.org/presentationml/2006/main">
  <p:tag name="KSO_WM_SPECIAL_SOURCE" val="bdnull"/>
  <p:tag name="KSO_WM_SLIDE_CONTENT_AREA" val="{&quot;left&quot;:&quot;43.51669&quot;,&quot;top&quot;:&quot;87.15&quot;,&quot;width&quot;:&quot;559.85&quot;,&quot;height&quot;:&quot;365.7&quot;}"/>
  <p:tag name="KSO_WM_SLIDE_ID" val="custom20233481_11"/>
  <p:tag name="KSO_WM_TEMPLATE_SUBCATEGORY" val="29"/>
  <p:tag name="KSO_WM_TEMPLATE_MASTER_TYPE" val="0"/>
  <p:tag name="KSO_WM_TEMPLATE_COLOR_TYPE" val="0"/>
  <p:tag name="KSO_WM_SLIDE_TYPE" val="endPage"/>
  <p:tag name="KSO_WM_SLIDE_SUBTYPE" val="pureTxt"/>
  <p:tag name="KSO_WM_SLIDE_ITEM_CNT" val="0"/>
  <p:tag name="KSO_WM_SLIDE_INDEX" val="11"/>
  <p:tag name="KSO_WM_TAG_VERSION" val="3.0"/>
  <p:tag name="KSO_WM_BEAUTIFY_FLAG" val="#wm#"/>
  <p:tag name="KSO_WM_TEMPLATE_CATEGORY" val="custom"/>
  <p:tag name="KSO_WM_TEMPLATE_INDEX" val="20233481"/>
  <p:tag name="KSO_WM_SLIDE_LAYOUT" val="a_f"/>
  <p:tag name="KSO_WM_SLIDE_LAYOUT_CNT" val="1_1"/>
</p:tagLst>
</file>

<file path=ppt/tags/tag24.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29"/>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Lst>
</file>

<file path=ppt/tags/tag25.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34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Lst>
</file>

<file path=ppt/tags/tag2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8.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3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3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3*i*4"/>
  <p:tag name="KSO_WM_UNIT_LAYERLEVEL" val="1"/>
  <p:tag name="KSO_WM_TAG_VERSION" val="3.0"/>
  <p:tag name="KSO_WM_BEAUTIFY_FLAG" val="#wm#"/>
</p:tagLst>
</file>

<file path=ppt/tags/tag3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3*i*5"/>
  <p:tag name="KSO_WM_UNIT_LAYERLEVEL" val="1"/>
  <p:tag name="KSO_WM_TAG_VERSION" val="3.0"/>
  <p:tag name="KSO_WM_BEAUTIFY_FLAG" val="#wm#"/>
</p:tagLst>
</file>

<file path=ppt/tags/tag3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3*i*9"/>
  <p:tag name="KSO_WM_UNIT_LAYERLEVEL" val="1"/>
  <p:tag name="KSO_WM_TAG_VERSION" val="3.0"/>
  <p:tag name="KSO_WM_BEAUTIFY_FLAG" val="#wm#"/>
</p:tagLst>
</file>

<file path=ppt/tags/tag3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3*i*6"/>
  <p:tag name="KSO_WM_UNIT_LAYERLEVEL" val="1"/>
  <p:tag name="KSO_WM_TAG_VERSION" val="3.0"/>
  <p:tag name="KSO_WM_BEAUTIFY_FLAG" val="#wm#"/>
</p:tagLst>
</file>

<file path=ppt/tags/tag3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3*i*8"/>
  <p:tag name="KSO_WM_UNIT_LAYERLEVEL" val="1"/>
  <p:tag name="KSO_WM_TAG_VERSION" val="3.0"/>
  <p:tag name="KSO_WM_BEAUTIFY_FLAG" val="#wm#"/>
</p:tagLst>
</file>

<file path=ppt/tags/tag3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3*i*7"/>
  <p:tag name="KSO_WM_UNIT_LAYERLEVEL" val="1"/>
  <p:tag name="KSO_WM_TAG_VERSION" val="3.0"/>
  <p:tag name="KSO_WM_BEAUTIFY_FLAG" val="#wm#"/>
</p:tagLst>
</file>

<file path=ppt/tags/tag38.xml><?xml version="1.0" encoding="utf-8"?>
<p:tagLst xmlns:p="http://schemas.openxmlformats.org/presentationml/2006/main">
  <p:tag name="KSO_WM_UNIT_ISCONTENTSTITLE" val="1"/>
  <p:tag name="KSO_WM_UNIT_ISNUMDGMTITLE" val="0"/>
  <p:tag name="KSO_WM_UNIT_PRESET_TEXT" val="标题"/>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3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4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4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Lst>
</file>

<file path=ppt/tags/tag4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4*i*8"/>
  <p:tag name="KSO_WM_UNIT_LAYERLEVEL" val="1"/>
  <p:tag name="KSO_WM_TAG_VERSION" val="3.0"/>
  <p:tag name="KSO_WM_BEAUTIFY_FLAG" val="#wm#"/>
</p:tagLst>
</file>

<file path=ppt/tags/tag4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4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4*i*7"/>
  <p:tag name="KSO_WM_UNIT_LAYERLEVEL" val="1"/>
  <p:tag name="KSO_WM_TAG_VERSION" val="3.0"/>
  <p:tag name="KSO_WM_BEAUTIFY_FLAG" val="#wm#"/>
</p:tagLst>
</file>

<file path=ppt/tags/tag4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4*i*5"/>
  <p:tag name="KSO_WM_UNIT_LAYERLEVEL" val="1"/>
  <p:tag name="KSO_WM_TAG_VERSION" val="3.0"/>
  <p:tag name="KSO_WM_BEAUTIFY_FLAG" val="#wm#"/>
</p:tagLst>
</file>

<file path=ppt/tags/tag48.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4*i*6"/>
  <p:tag name="KSO_WM_UNIT_LAYERLEVEL" val="1"/>
  <p:tag name="KSO_WM_TAG_VERSION" val="3.0"/>
  <p:tag name="KSO_WM_BEAUTIFY_FLAG" val="#wm#"/>
</p:tagLst>
</file>

<file path=ppt/tags/tag4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4*i*4"/>
  <p:tag name="KSO_WM_UNIT_LAYERLEVEL" val="1"/>
  <p:tag name="KSO_WM_TAG_VERSION" val="3.0"/>
  <p:tag name="KSO_WM_BEAUTIFY_FLAG" val="#wm#"/>
</p:tagLst>
</file>

<file path=ppt/tags/tag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50.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Lst>
</file>

<file path=ppt/tags/tag51.xml><?xml version="1.0" encoding="utf-8"?>
<p:tagLst xmlns:p="http://schemas.openxmlformats.org/presentationml/2006/main">
  <p:tag name="KSO_WM_UNIT_ISNUMDGMTITLE" val="0"/>
  <p:tag name="KSO_WM_UNIT_PRESET_TEXT" val="节编号"/>
  <p:tag name="KSO_WM_UNIT_NOCLEAR" val="0"/>
  <p:tag name="KSO_WM_UNIT_VALUE" val="7"/>
  <p:tag name="KSO_WM_UNIT_HIGHLIGHT" val="0"/>
  <p:tag name="KSO_WM_UNIT_COMPATIBLE" val="0"/>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Lst>
</file>

<file path=ppt/tags/tag5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5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4*i*9"/>
  <p:tag name="KSO_WM_UNIT_LAYERLEVEL" val="1"/>
  <p:tag name="KSO_WM_TAG_VERSION" val="3.0"/>
  <p:tag name="KSO_WM_BEAUTIFY_FLAG" val="#wm#"/>
</p:tagLst>
</file>

<file path=ppt/tags/tag56.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Lst>
</file>

<file path=ppt/tags/tag57.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1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Lst>
</file>

<file path=ppt/tags/tag58.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1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Lst>
</file>

<file path=ppt/tags/tag5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6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62.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29"/>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Lst>
</file>

<file path=ppt/tags/tag63.xml><?xml version="1.0" encoding="utf-8"?>
<p:tagLst xmlns:p="http://schemas.openxmlformats.org/presentationml/2006/main">
  <p:tag name="KSO_WM_UNIT_ISCONTENTSTITLE" val="0"/>
  <p:tag name="KSO_WM_UNIT_ISNUMDGMTITLE" val="0"/>
  <p:tag name="KSO_WM_UNIT_PRESET_TEXT" val="单击此处编辑母版文本样式"/>
  <p:tag name="KSO_WM_UNIT_NOCLEAR" val="0"/>
  <p:tag name="KSO_WM_UNIT_VALUE" val="2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64.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162"/>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Lst>
</file>

<file path=ppt/tags/tag65.xml><?xml version="1.0" encoding="utf-8"?>
<p:tagLst xmlns:p="http://schemas.openxmlformats.org/presentationml/2006/main">
  <p:tag name="KSO_WM_UNIT_ISCONTENTSTITLE" val="0"/>
  <p:tag name="KSO_WM_UNIT_ISNUMDGMTITLE" val="0"/>
  <p:tag name="KSO_WM_UNIT_PRESET_TEXT" val="单击此处编辑母版文本样式"/>
  <p:tag name="KSO_WM_UNIT_NOCLEAR" val="0"/>
  <p:tag name="KSO_WM_UNIT_VALUE" val="2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66.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162"/>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Lst>
</file>

<file path=ppt/tags/tag6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8.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6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2"/>
  <p:tag name="KSO_WM_UNIT_ID" val="_1*i*12"/>
  <p:tag name="KSO_WM_UNIT_LAYERLEVEL" val="1"/>
  <p:tag name="KSO_WM_TAG_VERSION" val="3.0"/>
  <p:tag name="KSO_WM_BEAUTIFY_FLAG" val="#wm#"/>
</p:tagLst>
</file>

<file path=ppt/tags/tag70.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29"/>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Lst>
</file>

<file path=ppt/tags/tag7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7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77.xml><?xml version="1.0" encoding="utf-8"?>
<p:tagLst xmlns:p="http://schemas.openxmlformats.org/presentationml/2006/main">
  <p:tag name="KSO_WM_UNIT_ISNUMDGMTITLE" val="0"/>
  <p:tag name="KSO_WM_UNIT_SUBTYPE" val="a"/>
  <p:tag name="KSO_WM_UNIT_PRESET_TEXT" val="单击此处编辑母版文本样式&#10;第二级&#10;第三级&#10;第四级&#10;第五级"/>
  <p:tag name="KSO_WM_UNIT_NOCLEAR" val="0"/>
  <p:tag name="KSO_WM_UNIT_VALUE" val="408"/>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Lst>
</file>

<file path=ppt/tags/tag78.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7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8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81.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29"/>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Lst>
</file>

<file path=ppt/tags/tag82.xml><?xml version="1.0" encoding="utf-8"?>
<p:tagLst xmlns:p="http://schemas.openxmlformats.org/presentationml/2006/main">
  <p:tag name="KSO_WM_UNIT_ISCONTENTSTITLE" val="0"/>
  <p:tag name="KSO_WM_UNIT_ISNUMDGMTITLE" val="0"/>
  <p:tag name="KSO_WM_UNIT_PRESET_TEXT" val="单击此处编辑副标题"/>
  <p:tag name="KSO_WM_UNIT_NOCLEAR" val="0"/>
  <p:tag name="KSO_WM_UNIT_VALUE" val="41"/>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Lst>
</file>

<file path=ppt/tags/tag8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86.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
  <p:tag name="KSO_WM_UNIT_ID" val="_11*i*1"/>
  <p:tag name="KSO_WM_UNIT_LAYERLEVEL" val="1"/>
  <p:tag name="KSO_WM_TAG_VERSION" val="3.0"/>
  <p:tag name="KSO_WM_BEAUTIFY_FLAG" val="#wm#"/>
</p:tagLst>
</file>

<file path=ppt/tags/tag8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5"/>
  <p:tag name="KSO_WM_UNIT_ID" val="_11*i*5"/>
  <p:tag name="KSO_WM_UNIT_LAYERLEVEL" val="1"/>
  <p:tag name="KSO_WM_TAG_VERSION" val="3.0"/>
  <p:tag name="KSO_WM_BEAUTIFY_FLAG" val="#wm#"/>
</p:tagLst>
</file>

<file path=ppt/tags/tag88.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6"/>
  <p:tag name="KSO_WM_UNIT_ID" val="_11*i*6"/>
  <p:tag name="KSO_WM_UNIT_LAYERLEVEL" val="1"/>
  <p:tag name="KSO_WM_TAG_VERSION" val="3.0"/>
  <p:tag name="KSO_WM_BEAUTIFY_FLAG" val="#wm#"/>
</p:tagLst>
</file>

<file path=ppt/tags/tag8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2"/>
  <p:tag name="KSO_WM_UNIT_ID" val="_11*i*2"/>
  <p:tag name="KSO_WM_UNIT_LAYERLEVEL" val="1"/>
  <p:tag name="KSO_WM_TAG_VERSION" val="3.0"/>
  <p:tag name="KSO_WM_BEAUTIFY_FLAG" val="#wm#"/>
</p:tagLst>
</file>

<file path=ppt/tags/tag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1*i*4"/>
  <p:tag name="KSO_WM_UNIT_LAYERLEVEL" val="1"/>
  <p:tag name="KSO_WM_TAG_VERSION" val="3.0"/>
  <p:tag name="KSO_WM_BEAUTIFY_FLAG" val="#wm#"/>
</p:tagLst>
</file>

<file path=ppt/tags/tag90.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10"/>
  <p:tag name="KSO_WM_UNIT_ID" val="_11*i*10"/>
  <p:tag name="KSO_WM_UNIT_LAYERLEVEL" val="1"/>
  <p:tag name="KSO_WM_TAG_VERSION" val="3.0"/>
  <p:tag name="KSO_WM_BEAUTIFY_FLAG" val="#wm#"/>
</p:tagLst>
</file>

<file path=ppt/tags/tag91.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3.0"/>
  <p:tag name="KSO_WM_BEAUTIFY_FLAG" val="#wm#"/>
</p:tagLst>
</file>

<file path=ppt/tags/tag92.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8"/>
  <p:tag name="KSO_WM_UNIT_ID" val="_11*i*8"/>
  <p:tag name="KSO_WM_UNIT_LAYERLEVEL" val="1"/>
  <p:tag name="KSO_WM_TAG_VERSION" val="3.0"/>
  <p:tag name="KSO_WM_BEAUTIFY_FLAG" val="#wm#"/>
</p:tagLst>
</file>

<file path=ppt/tags/tag93.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7"/>
  <p:tag name="KSO_WM_UNIT_ID" val="_11*i*7"/>
  <p:tag name="KSO_WM_UNIT_LAYERLEVEL" val="1"/>
  <p:tag name="KSO_WM_TAG_VERSION" val="3.0"/>
  <p:tag name="KSO_WM_BEAUTIFY_FLAG" val="#wm#"/>
</p:tagLst>
</file>

<file path=ppt/tags/tag94.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9"/>
  <p:tag name="KSO_WM_UNIT_ID" val="_11*i*9"/>
  <p:tag name="KSO_WM_UNIT_LAYERLEVEL" val="1"/>
  <p:tag name="KSO_WM_TAG_VERSION" val="3.0"/>
  <p:tag name="KSO_WM_BEAUTIFY_FLAG" val="#wm#"/>
</p:tagLst>
</file>

<file path=ppt/tags/tag95.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TYPE" val="i"/>
  <p:tag name="KSO_WM_UNIT_INDEX" val="3"/>
  <p:tag name="KSO_WM_UNIT_ID" val="_11*i*3"/>
  <p:tag name="KSO_WM_UNIT_LAYERLEVEL" val="1"/>
  <p:tag name="KSO_WM_TAG_VERSION" val="3.0"/>
  <p:tag name="KSO_WM_BEAUTIFY_FLAG" val="#wm#"/>
</p:tagLst>
</file>

<file path=ppt/tags/tag96.xml><?xml version="1.0" encoding="utf-8"?>
<p:tagLst xmlns:p="http://schemas.openxmlformats.org/presentationml/2006/main">
  <p:tag name="KSO_WM_UNIT_ISCONTENTSTITLE" val="0"/>
  <p:tag name="KSO_WM_UNIT_ISNUMDGMTITLE" val="0"/>
  <p:tag name="KSO_WM_UNIT_PRESET_TEXT" val="单击此处编辑母版标题样式"/>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Lst>
</file>

<file path=ppt/tags/tag97.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8.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9.xml><?xml version="1.0" encoding="utf-8"?>
<p:tagLst xmlns:p="http://schemas.openxmlformats.org/presentationml/2006/main">
  <p:tag name="KSO_WM_UNIT_ISNUMDGMTITLE" val="0"/>
  <p:tag name="KSO_WM_UNIT_NOCLEAR" val="0"/>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0325-4">
      <a:dk1>
        <a:srgbClr val="333333"/>
      </a:dk1>
      <a:lt1>
        <a:sysClr val="window" lastClr="FFFFFF"/>
      </a:lt1>
      <a:dk2>
        <a:srgbClr val="000000"/>
      </a:dk2>
      <a:lt2>
        <a:srgbClr val="FFF6E5"/>
      </a:lt2>
      <a:accent1>
        <a:srgbClr val="F7C869"/>
      </a:accent1>
      <a:accent2>
        <a:srgbClr val="F69D4C"/>
      </a:accent2>
      <a:accent3>
        <a:srgbClr val="7DBDFB"/>
      </a:accent3>
      <a:accent4>
        <a:srgbClr val="3E66D6"/>
      </a:accent4>
      <a:accent5>
        <a:srgbClr val="EBAC94"/>
      </a:accent5>
      <a:accent6>
        <a:srgbClr val="DD8B70"/>
      </a:accent6>
      <a:hlink>
        <a:srgbClr val="0026E5"/>
      </a:hlink>
      <a:folHlink>
        <a:srgbClr val="7E1FAD"/>
      </a:folHlink>
    </a:clrScheme>
    <a:fontScheme name="字体-商务">
      <a:majorFont>
        <a:latin typeface="Inter Bold"/>
        <a:ea typeface="Inter Bold"/>
        <a:cs typeface=""/>
      </a:majorFont>
      <a:minorFont>
        <a:latin typeface="Inter"/>
        <a:ea typeface="Inte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a:bodyPr>
      <a:lstStyle>
        <a:defPPr>
          <a:lnSpc>
            <a:spcPct val="140000"/>
          </a:lnSpc>
          <a:defRPr lang="en-US" sz="2400" kern="100" dirty="0">
            <a:effectLst/>
            <a:latin typeface="+mn-ea"/>
            <a:cs typeface="江城圆体 400W" panose="020B05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自定义 16">
      <a:dk1>
        <a:srgbClr val="000000"/>
      </a:dk1>
      <a:lt1>
        <a:srgbClr val="FFFFFF"/>
      </a:lt1>
      <a:dk2>
        <a:srgbClr val="230B09"/>
      </a:dk2>
      <a:lt2>
        <a:srgbClr val="FEF4DF"/>
      </a:lt2>
      <a:accent1>
        <a:srgbClr val="FACA60"/>
      </a:accent1>
      <a:accent2>
        <a:srgbClr val="FD6E38"/>
      </a:accent2>
      <a:accent3>
        <a:srgbClr val="FBA550"/>
      </a:accent3>
      <a:accent4>
        <a:srgbClr val="FE986A"/>
      </a:accent4>
      <a:accent5>
        <a:srgbClr val="FE7F6A"/>
      </a:accent5>
      <a:accent6>
        <a:srgbClr val="FF4747"/>
      </a:accent6>
      <a:hlink>
        <a:srgbClr val="0563C1"/>
      </a:hlink>
      <a:folHlink>
        <a:srgbClr val="954D72"/>
      </a:folHlink>
    </a:clrScheme>
    <a:fontScheme name="字体-简约">
      <a:majorFont>
        <a:latin typeface="Manrope ExtraBold"/>
        <a:ea typeface="Manrope ExtraBold"/>
        <a:cs typeface=""/>
      </a:majorFont>
      <a:minorFont>
        <a:latin typeface="Lato"/>
        <a:ea typeface="Lat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3556</Words>
  <Application>WPS Presentation</Application>
  <PresentationFormat>Widescreen</PresentationFormat>
  <Paragraphs>89</Paragraphs>
  <Slides>14</Slides>
  <Notes>0</Notes>
  <HiddenSlides>0</HiddenSlides>
  <MMClips>0</MMClips>
  <ScaleCrop>false</ScaleCrop>
  <HeadingPairs>
    <vt:vector size="8" baseType="variant">
      <vt:variant>
        <vt:lpstr>已用的字体</vt:lpstr>
      </vt:variant>
      <vt:variant>
        <vt:i4>21</vt:i4>
      </vt:variant>
      <vt:variant>
        <vt:lpstr>主题</vt:lpstr>
      </vt:variant>
      <vt:variant>
        <vt:i4>4</vt:i4>
      </vt:variant>
      <vt:variant>
        <vt:lpstr>嵌入 OLE 服务器</vt:lpstr>
      </vt:variant>
      <vt:variant>
        <vt:i4>1</vt:i4>
      </vt:variant>
      <vt:variant>
        <vt:lpstr>幻灯片标题</vt:lpstr>
      </vt:variant>
      <vt:variant>
        <vt:i4>14</vt:i4>
      </vt:variant>
    </vt:vector>
  </HeadingPairs>
  <TitlesOfParts>
    <vt:vector size="40" baseType="lpstr">
      <vt:lpstr>Arial</vt:lpstr>
      <vt:lpstr>SimSun</vt:lpstr>
      <vt:lpstr>Wingdings</vt:lpstr>
      <vt:lpstr>Malgun Gothic</vt:lpstr>
      <vt:lpstr>MingLiU_HKSCS-ExtB</vt:lpstr>
      <vt:lpstr>Arial Black</vt:lpstr>
      <vt:lpstr>HY견고딕</vt:lpstr>
      <vt:lpstr>MS PGothic</vt:lpstr>
      <vt:lpstr>Calibri</vt:lpstr>
      <vt:lpstr>Tahoma</vt:lpstr>
      <vt:lpstr>Microsoft YaHei</vt:lpstr>
      <vt:lpstr>Arial Unicode MS</vt:lpstr>
      <vt:lpstr>Calibri</vt:lpstr>
      <vt:lpstr>Calibri Light</vt:lpstr>
      <vt:lpstr>江城圆体 400W</vt:lpstr>
      <vt:lpstr>Inter</vt:lpstr>
      <vt:lpstr>Segoe Print</vt:lpstr>
      <vt:lpstr>Inter Bold</vt:lpstr>
      <vt:lpstr>Wingdings</vt:lpstr>
      <vt:lpstr>Lato</vt:lpstr>
      <vt:lpstr>Manrope ExtraBold</vt:lpstr>
      <vt:lpstr>Office Theme</vt:lpstr>
      <vt:lpstr>1_Office Theme</vt:lpstr>
      <vt:lpstr>2_Office Theme</vt:lpstr>
      <vt:lpstr>3_Office Theme</vt:lpstr>
      <vt:lpstr>Paint.Picture</vt:lpstr>
      <vt:lpstr>PowerPoint 演示文稿</vt:lpstr>
      <vt:lpstr>INTRODUCTION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Employees’ Responsibilities in Handling Personal Data</vt:lpstr>
      <vt:lpstr>CONCLUSION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Glory Nkem</cp:lastModifiedBy>
  <cp:revision>199</cp:revision>
  <dcterms:created xsi:type="dcterms:W3CDTF">2025-03-14T21:03:00Z</dcterms:created>
  <dcterms:modified xsi:type="dcterms:W3CDTF">2025-09-30T10:45:26Z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1B15440E768E400DB960FE144910350E_13</vt:lpwstr>
  </property>
  <property fmtid="{D5CDD505-2E9C-101B-9397-08002B2CF9AE}" pid="3" name="KSOProductBuildVer">
    <vt:lpwstr>1033-12.2.0.22549</vt:lpwstr>
  </property>
</Properties>
</file>